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ce3e7237f3f4c25" /><Relationship Type="http://schemas.openxmlformats.org/officeDocument/2006/relationships/extended-properties" Target="/docProps/app.xml" Id="R0b97d0e457f0499e" /><Relationship Type="http://schemas.openxmlformats.org/officeDocument/2006/relationships/officeDocument" Target="/ppt/presentation.xml" Id="R7e3ccefb061b4a25" /></Relationships>
</file>

<file path=ppt/presentation.xml><?xml version="1.0" encoding="utf-8"?>
<p:presentation xmlns:p="http://schemas.openxmlformats.org/presentationml/2006/main">
  <p:sldMasterIdLst>
    <p:sldMasterId xmlns:r="http://schemas.openxmlformats.org/officeDocument/2006/relationships" id="2147483648" r:id="R460b438753bd4fb6"/>
  </p:sldMasterIdLst>
  <p:notesMasterIdLst>
    <p:notesMasterId xmlns:r="http://schemas.openxmlformats.org/officeDocument/2006/relationships" r:id="Racb2073a564542d3"/>
  </p:notesMasterIdLst>
  <p:sldIdLst>
    <p:sldId xmlns:r="http://schemas.openxmlformats.org/officeDocument/2006/relationships" id="256" r:id="R4ca5c38b29484f1a"/>
    <p:sldId xmlns:r="http://schemas.openxmlformats.org/officeDocument/2006/relationships" id="257" r:id="R512ad891079347dd"/>
    <p:sldId xmlns:r="http://schemas.openxmlformats.org/officeDocument/2006/relationships" id="258" r:id="R6a06af6e3bc44746"/>
    <p:sldId xmlns:r="http://schemas.openxmlformats.org/officeDocument/2006/relationships" id="259" r:id="Reff6e9c333184da1"/>
    <p:sldId xmlns:r="http://schemas.openxmlformats.org/officeDocument/2006/relationships" id="260" r:id="R1010b548cbf346b9"/>
    <p:sldId xmlns:r="http://schemas.openxmlformats.org/officeDocument/2006/relationships" id="261" r:id="R2e11f8597d70466b"/>
    <p:sldId xmlns:r="http://schemas.openxmlformats.org/officeDocument/2006/relationships" id="262" r:id="R4b3bfb03acb24b97"/>
    <p:sldId xmlns:r="http://schemas.openxmlformats.org/officeDocument/2006/relationships" id="263" r:id="R196d3478b27d4a8a"/>
    <p:sldId xmlns:r="http://schemas.openxmlformats.org/officeDocument/2006/relationships" id="264" r:id="Re757550d5d2643d4"/>
    <p:sldId xmlns:r="http://schemas.openxmlformats.org/officeDocument/2006/relationships" id="265" r:id="R586d6a2673e14232"/>
    <p:sldId xmlns:r="http://schemas.openxmlformats.org/officeDocument/2006/relationships" id="266" r:id="Re656019c00b442cb"/>
    <p:sldId xmlns:r="http://schemas.openxmlformats.org/officeDocument/2006/relationships" id="267" r:id="R70169f51265940cb"/>
    <p:sldId xmlns:r="http://schemas.openxmlformats.org/officeDocument/2006/relationships" id="268" r:id="R712e9e0249f04bf1"/>
    <p:sldId xmlns:r="http://schemas.openxmlformats.org/officeDocument/2006/relationships" id="269" r:id="R5554917357fe4c5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5b29fd6706940a5" /><Relationship Type="http://schemas.openxmlformats.org/officeDocument/2006/relationships/slideMaster" Target="/ppt/slideMasters/slideMaster1.xml" Id="R460b438753bd4fb6" /><Relationship Type="http://schemas.openxmlformats.org/officeDocument/2006/relationships/notesMaster" Target="/ppt/notesMasters/notesMaster1.xml" Id="Racb2073a564542d3" /><Relationship Type="http://schemas.openxmlformats.org/officeDocument/2006/relationships/presProps" Target="/ppt/presProps.xml" Id="R0a6752b67767455a" /><Relationship Type="http://schemas.openxmlformats.org/officeDocument/2006/relationships/tableStyles" Target="/ppt/tableStyles.xml" Id="R3b121abafb454c10" /><Relationship Type="http://schemas.openxmlformats.org/officeDocument/2006/relationships/slide" Target="/ppt/slides/slide1.xml" Id="R4ca5c38b29484f1a" /><Relationship Type="http://schemas.openxmlformats.org/officeDocument/2006/relationships/slide" Target="/ppt/slides/slide2.xml" Id="R512ad891079347dd" /><Relationship Type="http://schemas.openxmlformats.org/officeDocument/2006/relationships/slide" Target="/ppt/slides/slide3.xml" Id="R6a06af6e3bc44746" /><Relationship Type="http://schemas.openxmlformats.org/officeDocument/2006/relationships/slide" Target="/ppt/slides/slide4.xml" Id="Reff6e9c333184da1" /><Relationship Type="http://schemas.openxmlformats.org/officeDocument/2006/relationships/slide" Target="/ppt/slides/slide5.xml" Id="R1010b548cbf346b9" /><Relationship Type="http://schemas.openxmlformats.org/officeDocument/2006/relationships/slide" Target="/ppt/slides/slide6.xml" Id="R2e11f8597d70466b" /><Relationship Type="http://schemas.openxmlformats.org/officeDocument/2006/relationships/slide" Target="/ppt/slides/slide7.xml" Id="R4b3bfb03acb24b97" /><Relationship Type="http://schemas.openxmlformats.org/officeDocument/2006/relationships/slide" Target="/ppt/slides/slide8.xml" Id="R196d3478b27d4a8a" /><Relationship Type="http://schemas.openxmlformats.org/officeDocument/2006/relationships/slide" Target="/ppt/slides/slide9.xml" Id="Re757550d5d2643d4" /><Relationship Type="http://schemas.openxmlformats.org/officeDocument/2006/relationships/slide" Target="/ppt/slides/slide10.xml" Id="R586d6a2673e14232" /><Relationship Type="http://schemas.openxmlformats.org/officeDocument/2006/relationships/slide" Target="/ppt/slides/slide11.xml" Id="Re656019c00b442cb" /><Relationship Type="http://schemas.openxmlformats.org/officeDocument/2006/relationships/slide" Target="/ppt/slides/slide12.xml" Id="R70169f51265940cb" /><Relationship Type="http://schemas.openxmlformats.org/officeDocument/2006/relationships/slide" Target="/ppt/slides/slide13.xml" Id="R712e9e0249f04bf1" /><Relationship Type="http://schemas.openxmlformats.org/officeDocument/2006/relationships/slide" Target="/ppt/slides/slide14.xml" Id="R5554917357fe4c5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0a859aaabe041f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5944c18bf9f4275" /><Relationship Type="http://schemas.openxmlformats.org/officeDocument/2006/relationships/notesMaster" Target="/ppt/notesMasters/notesMaster1.xml" Id="R86ff78dd0bb64c9b" /></Relationships>
</file>

<file path=ppt/notesSlides/_rels/notesSlide2.xml.rels>&#65279;<?xml version="1.0" encoding="utf-8"?><Relationships xmlns="http://schemas.openxmlformats.org/package/2006/relationships"><Relationship Type="http://schemas.openxmlformats.org/officeDocument/2006/relationships/slide" Target="/ppt/slides/slide2.xml" Id="Rf189c4e8253143b6" /><Relationship Type="http://schemas.openxmlformats.org/officeDocument/2006/relationships/notesMaster" Target="/ppt/notesMasters/notesMaster1.xml" Id="Re92bc580480248f0" /></Relationships>
</file>

<file path=ppt/notesSlides/_rels/notesSlide3.xml.rels>&#65279;<?xml version="1.0" encoding="utf-8"?><Relationships xmlns="http://schemas.openxmlformats.org/package/2006/relationships"><Relationship Type="http://schemas.openxmlformats.org/officeDocument/2006/relationships/slide" Target="/ppt/slides/slide3.xml" Id="Ra879a40654e64244" /><Relationship Type="http://schemas.openxmlformats.org/officeDocument/2006/relationships/notesMaster" Target="/ppt/notesMasters/notesMaster1.xml" Id="R34c616aae5ff4a26" /></Relationships>
</file>

<file path=ppt/notesSlides/_rels/notesSlide4.xml.rels>&#65279;<?xml version="1.0" encoding="utf-8"?><Relationships xmlns="http://schemas.openxmlformats.org/package/2006/relationships"><Relationship Type="http://schemas.openxmlformats.org/officeDocument/2006/relationships/slide" Target="/ppt/slides/slide4.xml" Id="R56a36d8f8dfc4c47" /><Relationship Type="http://schemas.openxmlformats.org/officeDocument/2006/relationships/notesMaster" Target="/ppt/notesMasters/notesMaster1.xml" Id="R3b98f5a688fb46b9" /></Relationships>
</file>

<file path=ppt/notesSlides/_rels/notesSlide5.xml.rels>&#65279;<?xml version="1.0" encoding="utf-8"?><Relationships xmlns="http://schemas.openxmlformats.org/package/2006/relationships"><Relationship Type="http://schemas.openxmlformats.org/officeDocument/2006/relationships/slide" Target="/ppt/slides/slide5.xml" Id="R078fd56aa36342d4" /><Relationship Type="http://schemas.openxmlformats.org/officeDocument/2006/relationships/notesMaster" Target="/ppt/notesMasters/notesMaster1.xml" Id="Rf9aaef2788424393" /></Relationships>
</file>

<file path=ppt/notesSlides/_rels/notesSlide6.xml.rels>&#65279;<?xml version="1.0" encoding="utf-8"?><Relationships xmlns="http://schemas.openxmlformats.org/package/2006/relationships"><Relationship Type="http://schemas.openxmlformats.org/officeDocument/2006/relationships/slide" Target="/ppt/slides/slide6.xml" Id="Rf252bfa4ce7a434c" /><Relationship Type="http://schemas.openxmlformats.org/officeDocument/2006/relationships/notesMaster" Target="/ppt/notesMasters/notesMaster1.xml" Id="Rc878a06d2df6450e" /></Relationships>
</file>

<file path=ppt/notesSlides/_rels/notesSlide7.xml.rels>&#65279;<?xml version="1.0" encoding="utf-8"?><Relationships xmlns="http://schemas.openxmlformats.org/package/2006/relationships"><Relationship Type="http://schemas.openxmlformats.org/officeDocument/2006/relationships/slide" Target="/ppt/slides/slide7.xml" Id="R1be05df32635497f" /><Relationship Type="http://schemas.openxmlformats.org/officeDocument/2006/relationships/notesMaster" Target="/ppt/notesMasters/notesMaster1.xml" Id="R120b7e6a9b5f465f" /></Relationships>
</file>

<file path=ppt/notesSlides/_rels/notesSlide8.xml.rels>&#65279;<?xml version="1.0" encoding="utf-8"?><Relationships xmlns="http://schemas.openxmlformats.org/package/2006/relationships"><Relationship Type="http://schemas.openxmlformats.org/officeDocument/2006/relationships/slide" Target="/ppt/slides/slide8.xml" Id="Rbab39ab5d1614cbc" /><Relationship Type="http://schemas.openxmlformats.org/officeDocument/2006/relationships/notesMaster" Target="/ppt/notesMasters/notesMaster1.xml" Id="Rec591da768014601" /></Relationships>
</file>

<file path=ppt/notesSlides/_rels/notesSlide9.xml.rels>&#65279;<?xml version="1.0" encoding="utf-8"?><Relationships xmlns="http://schemas.openxmlformats.org/package/2006/relationships"><Relationship Type="http://schemas.openxmlformats.org/officeDocument/2006/relationships/slide" Target="/ppt/slides/slide9.xml" Id="R748889f492bb4193" /><Relationship Type="http://schemas.openxmlformats.org/officeDocument/2006/relationships/notesMaster" Target="/ppt/notesMasters/notesMaster1.xml" Id="R68a00e48fe2e4c6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6f36c5033ae4f8a" /><Relationship Type="http://schemas.openxmlformats.org/officeDocument/2006/relationships/notesMaster" Target="/ppt/notesMasters/notesMaster1.xml" Id="R207749f195af451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e73736a7e6f4efa" /><Relationship Type="http://schemas.openxmlformats.org/officeDocument/2006/relationships/notesMaster" Target="/ppt/notesMasters/notesMaster1.xml" Id="Rf72581f7ef9a42c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b3b10c3047f4bf8" /><Relationship Type="http://schemas.openxmlformats.org/officeDocument/2006/relationships/notesMaster" Target="/ppt/notesMasters/notesMaster1.xml" Id="R36b7831d32954488"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3e5d504635284052" /><Relationship Type="http://schemas.openxmlformats.org/officeDocument/2006/relationships/notesMaster" Target="/ppt/notesMasters/notesMaster1.xml" Id="R547526f916a84822"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631431321d9948a7" /><Relationship Type="http://schemas.openxmlformats.org/officeDocument/2006/relationships/notesMaster" Target="/ppt/notesMasters/notesMaster1.xml" Id="Rb9c15f1a51ab444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Our proposal is to evaluate browser protection at the moment a person reaches a suspicious page. This briefing explains the product, the employee experience, its operational controls and the decision we would make after a pilot. The product screens are SafeToOpen demonstrations, not our organisation’s results.</a:t>
            </a:r>
          </a:p>
          <a:p xmlns:a="http://schemas.openxmlformats.org/drawingml/2006/main">
            <a:r>
              <a:t/>
            </a:r>
          </a:p>
          <a:p xmlns:a="http://schemas.openxmlformats.org/drawingml/2006/main">
            <a:r>
              <a:t>Presenter guidance</a:t>
            </a:r>
          </a:p>
          <a:p xmlns:a="http://schemas.openxmlformats.org/drawingml/2006/main">
            <a:r>
              <a:t>Replace the organisation name. Allow about 20 minutes including the demonstration. Tailor the deployment discussion to our browsers, identity provider and incident process. The last slide supports Q&amp;A. Superior scores or return on investment are not assumed.</a:t>
            </a:r>
          </a:p>
          <a:p xmlns:a="http://schemas.openxmlformats.org/drawingml/2006/main">
            <a:r>
              <a:t/>
            </a:r>
          </a:p>
          <a:p xmlns:a="http://schemas.openxmlformats.org/drawingml/2006/main">
            <a:r>
              <a:t>Sources</a:t>
            </a:r>
          </a:p>
          <a:p xmlns:a="http://schemas.openxmlformats.org/drawingml/2006/main">
            <a:r>
              <a:t>https://safetoopen.com/en/products/browser-security/business/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There are two parts to the business case. The first is an understandable intervention when a person is about to trust a page. The second is the ability for our organisation to deploy, tune and investigate those interventions. Browser Security should fit alongside existing defences. The pilot would show whether these capabilities add useful protection in our environment.</a:t>
            </a:r>
          </a:p>
          <a:p xmlns:a="http://schemas.openxmlformats.org/drawingml/2006/main">
            <a:r>
              <a:t/>
            </a:r>
          </a:p>
          <a:p xmlns:a="http://schemas.openxmlformats.org/drawingml/2006/main">
            <a:r>
              <a:t>Presenter guidance</a:t>
            </a:r>
          </a:p>
          <a:p xmlns:a="http://schemas.openxmlformats.org/drawingml/2006/main">
            <a:r>
              <a:t>Discuss the people and workflows most exposed to browser phishing. Examples could include finance, shared-file workflows or colleagues who regularly scan QR codes. Avoid asserting that existing controls cannot detect new threats.</a:t>
            </a:r>
          </a:p>
          <a:p xmlns:a="http://schemas.openxmlformats.org/drawingml/2006/main">
            <a:r>
              <a:t/>
            </a:r>
          </a:p>
          <a:p xmlns:a="http://schemas.openxmlformats.org/drawingml/2006/main">
            <a:r>
              <a:t>Sources</a:t>
            </a:r>
          </a:p>
          <a:p xmlns:a="http://schemas.openxmlformats.org/drawingml/2006/main">
            <a:r>
              <a:t>https://safetoopen.com/en/products/browser-security/business/</a:t>
            </a:r>
          </a:p>
          <a:p xmlns:a="http://schemas.openxmlformats.org/drawingml/2006/main">
            <a:r>
              <a:t>https://safetoopen.com/en/products/browser-security/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Verizon reports a median 21 seconds from opening a phishing email to clicking and a further median 28 seconds from clicking to entering data. These are separate stage medians and should not be presented as a measured 49-second median for the combined journey. The source describes the overall pace as less than a minute. The practical implication is that an intervention needs to happen while the person is on the page.</a:t>
            </a:r>
          </a:p>
          <a:p xmlns:a="http://schemas.openxmlformats.org/drawingml/2006/main">
            <a:r>
              <a:t/>
            </a:r>
          </a:p>
          <a:p xmlns:a="http://schemas.openxmlformats.org/drawingml/2006/main">
            <a:r>
              <a:t>Presenter guidance</a:t>
            </a:r>
          </a:p>
          <a:p xmlns:a="http://schemas.openxmlformats.org/drawingml/2006/main">
            <a:r>
              <a:t>Explain the distinction between the two medians if asked. These data do not predict our organisation’s response time and are not a SafeToOpen performance test.</a:t>
            </a:r>
          </a:p>
          <a:p xmlns:a="http://schemas.openxmlformats.org/drawingml/2006/main">
            <a:r>
              <a:t/>
            </a:r>
          </a:p>
          <a:p xmlns:a="http://schemas.openxmlformats.org/drawingml/2006/main">
            <a:r>
              <a:t>Sources</a:t>
            </a:r>
          </a:p>
          <a:p xmlns:a="http://schemas.openxmlformats.org/drawingml/2006/main">
            <a:r>
              <a:t>https://www.verizon.com/business/resources/reports/2024-dbir-data-breach-investigations-report.pdf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Our existing controls may already provide some browser and phishing protection. This table identifies the role we would evaluate for SafeToOpen rather than claiming that other products rely only on lists. The extension adds page and user-action signals in the browser. Strong authentication, including phishing-resistant MFA where available, remains important.</a:t>
            </a:r>
          </a:p>
          <a:p xmlns:a="http://schemas.openxmlformats.org/drawingml/2006/main">
            <a:r>
              <a:t/>
            </a:r>
          </a:p>
          <a:p xmlns:a="http://schemas.openxmlformats.org/drawingml/2006/main">
            <a:r>
              <a:t>Presenter guidance</a:t>
            </a:r>
          </a:p>
          <a:p xmlns:a="http://schemas.openxmlformats.org/drawingml/2006/main">
            <a:r>
              <a:t>Name our current email, identity, endpoint and URL controls. Ask IT to identify overlap and any deployment constraints before selecting the pilot group.</a:t>
            </a:r>
          </a:p>
          <a:p xmlns:a="http://schemas.openxmlformats.org/drawingml/2006/main">
            <a:r>
              <a:t/>
            </a:r>
          </a:p>
          <a:p xmlns:a="http://schemas.openxmlformats.org/drawingml/2006/main">
            <a:r>
              <a:t>Sources</a:t>
            </a:r>
          </a:p>
          <a:p xmlns:a="http://schemas.openxmlformats.org/drawingml/2006/main">
            <a:r>
              <a:t>https://safetoopen.com/en/products/browser-security/business/</a:t>
            </a:r>
          </a:p>
          <a:p xmlns:a="http://schemas.openxmlformats.org/drawingml/2006/main">
            <a:r>
              <a:t>https://safetoopen.com/en/products/browser-security/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SafeToOpen combines local and cloud checks. X-Ray inspects page code and structure in the browser. When a page cannot be cleared locally, VisionAI may receive visual elements and the URL to assess impersonation. Policy influences detection and reporting. This is a conceptual product flow, not a network or timing specification.</a:t>
            </a:r>
          </a:p>
          <a:p xmlns:a="http://schemas.openxmlformats.org/drawingml/2006/main">
            <a:r>
              <a:t/>
            </a:r>
          </a:p>
          <a:p xmlns:a="http://schemas.openxmlformats.org/drawingml/2006/main">
            <a:r>
              <a:t>Presenter guidance</a:t>
            </a:r>
          </a:p>
          <a:p xmlns:a="http://schemas.openxmlformats.org/drawingml/2006/main">
            <a:r>
              <a:t>Use the diagram to explain why local-first protection can still involve a cloud submission. Confirm policies, exclusions and retention for our environment before activation.</a:t>
            </a:r>
          </a:p>
          <a:p xmlns:a="http://schemas.openxmlformats.org/drawingml/2006/main">
            <a:r>
              <a:t/>
            </a:r>
          </a:p>
          <a:p xmlns:a="http://schemas.openxmlformats.org/drawingml/2006/main">
            <a:r>
              <a:t>Sources</a:t>
            </a:r>
          </a:p>
          <a:p xmlns:a="http://schemas.openxmlformats.org/drawingml/2006/main">
            <a:r>
              <a:t>https://safetoopen.com/en/trust/ai-transparency/</a:t>
            </a:r>
          </a:p>
          <a:p xmlns:a="http://schemas.openxmlformats.org/drawingml/2006/main">
            <a:r>
              <a:t>https://safetoopen.com/en/trust/data-handling/</a:t>
            </a:r>
          </a:p>
          <a:p xmlns:a="http://schemas.openxmlformats.org/drawingml/2006/main">
            <a:r>
              <a:t>https://safetoopen.com/en/products/browser-security/business/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demonstration shows a fake Instagram sign-in. The warning identifies the mismatch between the claimed brand and host, lists its reasons, and makes the safe action visible. A user can report a possible false positive. This is a demonstration example, not a detection from our organisation.</a:t>
            </a:r>
          </a:p>
          <a:p xmlns:a="http://schemas.openxmlformats.org/drawingml/2006/main">
            <a:r>
              <a:t/>
            </a:r>
          </a:p>
          <a:p xmlns:a="http://schemas.openxmlformats.org/drawingml/2006/main">
            <a:r>
              <a:t>Presenter guidance</a:t>
            </a:r>
          </a:p>
          <a:p xmlns:a="http://schemas.openxmlformats.org/drawingml/2006/main">
            <a:r>
              <a:t>Walk through the three numbered callouts. Never open the displayed suspicious address during a presentation. Ask a colleague to explain the recommended next action.</a:t>
            </a:r>
          </a:p>
          <a:p xmlns:a="http://schemas.openxmlformats.org/drawingml/2006/main">
            <a:r>
              <a:t/>
            </a:r>
          </a:p>
          <a:p xmlns:a="http://schemas.openxmlformats.org/drawingml/2006/main">
            <a:r>
              <a:t>Sources</a:t>
            </a:r>
          </a:p>
          <a:p xmlns:a="http://schemas.openxmlformats.org/drawingml/2006/main">
            <a:r>
              <a:t>https://safetoopen.com/en/products/browser-security/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SafeToOpen provides five safeguards around risky browser actions. Credential warnings apply to flagged pages. Paste Guard checks sensitive values locally. ClickFix targets deceptive command instructions, while OAuth consent protection addresses access grants. Password Alert is a Business workspace policy. We should select policies that fit our approved workflows.</a:t>
            </a:r>
          </a:p>
          <a:p xmlns:a="http://schemas.openxmlformats.org/drawingml/2006/main">
            <a:r>
              <a:t/>
            </a:r>
          </a:p>
          <a:p xmlns:a="http://schemas.openxmlformats.org/drawingml/2006/main">
            <a:r>
              <a:t>Presenter guidance</a:t>
            </a:r>
          </a:p>
          <a:p xmlns:a="http://schemas.openxmlformats.org/drawingml/2006/main">
            <a:r>
              <a:t>Explain the Paste Guard capture without entering real customer data. Ask where our staff can paste personal data, card data or confidential material. Confirm exact plan inclusions and policy behaviour during setup.</a:t>
            </a:r>
          </a:p>
          <a:p xmlns:a="http://schemas.openxmlformats.org/drawingml/2006/main">
            <a:r>
              <a:t/>
            </a:r>
          </a:p>
          <a:p xmlns:a="http://schemas.openxmlformats.org/drawingml/2006/main">
            <a:r>
              <a:t>Sources</a:t>
            </a:r>
          </a:p>
          <a:p xmlns:a="http://schemas.openxmlformats.org/drawingml/2006/main">
            <a:r>
              <a:t>https://safetoopen.com/en/products/browser-security/</a:t>
            </a:r>
          </a:p>
          <a:p xmlns:a="http://schemas.openxmlformats.org/drawingml/2006/main">
            <a:r>
              <a:t>https://safetoopen.com/en/trust/data-handling/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SafeToOpen supports Chrome, Edge, Safari and Firefox on desktop, Safari on iPhone and iPad, and Edge and Firefox on Android. The image shows a Booking.com imitation in Safari on iPhone. Browser availability does not guarantee that every feature is identical on each platform, so we should check the specific guards and management path we intend to use.</a:t>
            </a:r>
          </a:p>
          <a:p xmlns:a="http://schemas.openxmlformats.org/drawingml/2006/main">
            <a:r>
              <a:t/>
            </a:r>
          </a:p>
          <a:p xmlns:a="http://schemas.openxmlformats.org/drawingml/2006/main">
            <a:r>
              <a:t>Presenter guidance</a:t>
            </a:r>
          </a:p>
          <a:p xmlns:a="http://schemas.openxmlformats.org/drawingml/2006/main">
            <a:r>
              <a:t>Ask IT to list our managed browsers and mobile policies. Select representative devices for the pilot and confirm feature parity where it matters. The image is a product demonstration, not an incident from our organisation.</a:t>
            </a:r>
          </a:p>
          <a:p xmlns:a="http://schemas.openxmlformats.org/drawingml/2006/main">
            <a:r>
              <a:t/>
            </a:r>
          </a:p>
          <a:p xmlns:a="http://schemas.openxmlformats.org/drawingml/2006/main">
            <a:r>
              <a:t>Sources</a:t>
            </a:r>
          </a:p>
          <a:p xmlns:a="http://schemas.openxmlformats.org/drawingml/2006/main">
            <a:r>
              <a:t>https://safetoopen.com/en/products/browser-security/</a:t>
            </a:r>
          </a:p>
          <a:p xmlns:a="http://schemas.openxmlformats.org/drawingml/2006/main">
            <a:r>
              <a:t>https://safetoopen.com/en/trust/data-handling/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Deployment can use managed-browser tooling or a simple installation link. Microsoft 365 integration maps Entra ID groups into workspaces and supports membership changes. Each workspace can have its own policies, lists and roles. There is no SafeToOpen server for us to host. We should still run our normal permission and application approval process.</a:t>
            </a:r>
          </a:p>
          <a:p xmlns:a="http://schemas.openxmlformats.org/drawingml/2006/main">
            <a:r>
              <a:t/>
            </a:r>
          </a:p>
          <a:p xmlns:a="http://schemas.openxmlformats.org/drawingml/2006/main">
            <a:r>
              <a:t>Presenter guidance</a:t>
            </a:r>
          </a:p>
          <a:p xmlns:a="http://schemas.openxmlformats.org/drawingml/2006/main">
            <a:r>
              <a:t>Agree the IT owner, security owner, group mapping, exclusions, extension policy and support process. Treat same-day installation as a technical capability rather than a promise about our full internal approval timeline.</a:t>
            </a:r>
          </a:p>
          <a:p xmlns:a="http://schemas.openxmlformats.org/drawingml/2006/main">
            <a:r>
              <a:t/>
            </a:r>
          </a:p>
          <a:p xmlns:a="http://schemas.openxmlformats.org/drawingml/2006/main">
            <a:r>
              <a:t>Sources</a:t>
            </a:r>
          </a:p>
          <a:p xmlns:a="http://schemas.openxmlformats.org/drawingml/2006/main">
            <a:r>
              <a:t>https://safetoopen.com/en/products/browser-security/business/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console provides event triage and forensic context. Its export API supports SIEM ingestion formats and signed webhooks can push incidents into ticketing or automation. Threat indicators can also use STIX/TAXII. Some integrations can feed resolution state back to SafeToOpen. Our team must configure and validate the workflow; product support for an integration is not a completed integration in our tenant.</a:t>
            </a:r>
          </a:p>
          <a:p xmlns:a="http://schemas.openxmlformats.org/drawingml/2006/main">
            <a:r>
              <a:t/>
            </a:r>
          </a:p>
          <a:p xmlns:a="http://schemas.openxmlformats.org/drawingml/2006/main">
            <a:r>
              <a:t>Presenter guidance</a:t>
            </a:r>
          </a:p>
          <a:p xmlns:a="http://schemas.openxmlformats.org/drawingml/2006/main">
            <a:r>
              <a:t>Select one event destination for the pilot. Check access scope, token rotation, alert routing, deduplication and who closes the incident. Hostile URLs and code should remain inert during demonstrations.</a:t>
            </a:r>
          </a:p>
          <a:p xmlns:a="http://schemas.openxmlformats.org/drawingml/2006/main">
            <a:r>
              <a:t/>
            </a:r>
          </a:p>
          <a:p xmlns:a="http://schemas.openxmlformats.org/drawingml/2006/main">
            <a:r>
              <a:t>Sources</a:t>
            </a:r>
          </a:p>
          <a:p xmlns:a="http://schemas.openxmlformats.org/drawingml/2006/main">
            <a:r>
              <a:t>https://safetoopen.com/en/products/browser-security/business/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detailed statement says local page inspection and sensitive-value checks happen in the browser. VisionAI submissions can include a URL and visual elements, with deletion within 30 days while confirmed malicious pages may remain as threat intelligence. Business security-event records have their own retention and access controls. Customer data is not used for model training. New Zealand hosting and a DPA support the review.</a:t>
            </a:r>
          </a:p>
          <a:p xmlns:a="http://schemas.openxmlformats.org/drawingml/2006/main">
            <a:r>
              <a:t/>
            </a:r>
          </a:p>
          <a:p xmlns:a="http://schemas.openxmlformats.org/drawingml/2006/main">
            <a:r>
              <a:t>Presenter guidance</a:t>
            </a:r>
          </a:p>
          <a:p xmlns:a="http://schemas.openxmlformats.org/drawingml/2006/main">
            <a:r>
              <a:t>Confirm internal exclusions, cloud submission rules, event retention, administrator visibility and the current assurance documents. Do not promise that all analysis data disappears immediately. SafeToOpen is ISO/IEC 27001:2022 certified; that certification covers SafeToOpen’s own security management and does not by itself establish our compliance.</a:t>
            </a:r>
          </a:p>
          <a:p xmlns:a="http://schemas.openxmlformats.org/drawingml/2006/main">
            <a:r>
              <a:t/>
            </a:r>
          </a:p>
          <a:p xmlns:a="http://schemas.openxmlformats.org/drawingml/2006/main">
            <a:r>
              <a:t>Sources</a:t>
            </a:r>
          </a:p>
          <a:p xmlns:a="http://schemas.openxmlformats.org/drawingml/2006/main">
            <a:r>
              <a:t>https://safetoopen.com/en/trust/data-handling/</a:t>
            </a:r>
          </a:p>
          <a:p xmlns:a="http://schemas.openxmlformats.org/drawingml/2006/main">
            <a:r>
              <a:t>https://safetoopen.com/en/trust/ai-transparency/</a:t>
            </a:r>
          </a:p>
          <a:p xmlns:a="http://schemas.openxmlformats.org/drawingml/2006/main">
            <a:r>
              <a:t>https://safetoopen.com/en/trust/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capabilities provide a way to assess the product as a whole. We should look at the quality of a detection and explanation, not just event volume. Operational fit includes policy, access, integrations and support effort. Privacy fit includes local handling and the cloud data flow. The pilot is where these capabilities become evidence for our specific organisation.</a:t>
            </a:r>
          </a:p>
          <a:p xmlns:a="http://schemas.openxmlformats.org/drawingml/2006/main">
            <a:r>
              <a:t/>
            </a:r>
          </a:p>
          <a:p xmlns:a="http://schemas.openxmlformats.org/drawingml/2006/main">
            <a:r>
              <a:t>Presenter guidance</a:t>
            </a:r>
          </a:p>
          <a:p xmlns:a="http://schemas.openxmlformats.org/drawingml/2006/main">
            <a:r>
              <a:t>Ask the sponsor which criteria matter most. Keep the distinction between product capability, a demonstration and observed results from our own pilot.</a:t>
            </a:r>
          </a:p>
          <a:p xmlns:a="http://schemas.openxmlformats.org/drawingml/2006/main">
            <a:r>
              <a:t/>
            </a:r>
          </a:p>
          <a:p xmlns:a="http://schemas.openxmlformats.org/drawingml/2006/main">
            <a:r>
              <a:t>Sources</a:t>
            </a:r>
          </a:p>
          <a:p xmlns:a="http://schemas.openxmlformats.org/drawingml/2006/main">
            <a:r>
              <a:t>https://safetoopen.com/en/products/browser-security/business/</a:t>
            </a:r>
          </a:p>
          <a:p xmlns:a="http://schemas.openxmlformats.org/drawingml/2006/main">
            <a:r>
              <a:t>https://safetoopen.com/en/products/browser-security/</a:t>
            </a:r>
          </a:p>
          <a:p xmlns:a="http://schemas.openxmlformats.org/drawingml/2006/main">
            <a:r>
              <a:t>https://safetoopen.com/en/trust/data-handling/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requested decision is approval to scope a limited pilot, not a commitment to wider deployment. Two weeks is a suggested internal evaluation period rather than a statement about the trial entitlement. Agree useful evidence before installation. A short pilot tests fit and usability, not a guaranteed reduction in breaches.</a:t>
            </a:r>
          </a:p>
          <a:p xmlns:a="http://schemas.openxmlformats.org/drawingml/2006/main">
            <a:r>
              <a:t/>
            </a:r>
          </a:p>
          <a:p xmlns:a="http://schemas.openxmlformats.org/drawingml/2006/main">
            <a:r>
              <a:t>Presenter guidance</a:t>
            </a:r>
          </a:p>
          <a:p xmlns:a="http://schemas.openxmlformats.org/drawingml/2006/main">
            <a:r>
              <a:t>Record the sponsor, IT owner, security reviewer, group, start date, review date and criteria. Product details: https://safetoopen.com/en/products/browser-security/business/ . Contact: contact@safetoopen.com.</a:t>
            </a:r>
          </a:p>
          <a:p xmlns:a="http://schemas.openxmlformats.org/drawingml/2006/main">
            <a:r>
              <a:t/>
            </a:r>
          </a:p>
          <a:p xmlns:a="http://schemas.openxmlformats.org/drawingml/2006/main">
            <a:r>
              <a:t>Sources</a:t>
            </a:r>
          </a:p>
          <a:p xmlns:a="http://schemas.openxmlformats.org/drawingml/2006/main">
            <a:r>
              <a:t>https://safetoopen.com/en/products/browser-security/business/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this slide for questions or keep it as a presenter reference. These answers describe the product at a high level. Our deployment, retention and integration choices require our own owners. Confirm plan details rather than assuming every feature is identical across browsers.</a:t>
            </a:r>
          </a:p>
          <a:p xmlns:a="http://schemas.openxmlformats.org/drawingml/2006/main">
            <a:r>
              <a:t/>
            </a:r>
          </a:p>
          <a:p xmlns:a="http://schemas.openxmlformats.org/drawingml/2006/main">
            <a:r>
              <a:t>Presenter guidance</a:t>
            </a:r>
          </a:p>
          <a:p xmlns:a="http://schemas.openxmlformats.org/drawingml/2006/main">
            <a:r>
              <a:t>If a detailed technical question remains, record the exact workflow or requirement and use SafeToOpen’s published documentation or security review pack. Do not invent a guarantee.</a:t>
            </a:r>
          </a:p>
          <a:p xmlns:a="http://schemas.openxmlformats.org/drawingml/2006/main">
            <a:r>
              <a:t/>
            </a:r>
          </a:p>
          <a:p xmlns:a="http://schemas.openxmlformats.org/drawingml/2006/main">
            <a:r>
              <a:t>Sources</a:t>
            </a:r>
          </a:p>
          <a:p xmlns:a="http://schemas.openxmlformats.org/drawingml/2006/main">
            <a:r>
              <a:t>https://safetoopen.com/en/products/browser-security/business/</a:t>
            </a:r>
          </a:p>
          <a:p xmlns:a="http://schemas.openxmlformats.org/drawingml/2006/main">
            <a:r>
              <a:t>https://safetoopen.com/en/products/browser-security/</a:t>
            </a:r>
          </a:p>
          <a:p xmlns:a="http://schemas.openxmlformats.org/drawingml/2006/main">
            <a:r>
              <a:t>https://safetoopen.com/en/trust/data-handling/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be5b49bf3bd464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1e6be5d0c894776"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ff4be95254fd46da"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73bc88a726c648c3"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b3f561b9efdd42cb"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377a8f32c84845cc"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69B558C-10D3-4C88-9C16-AB6F1A7554C5}"/>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E711EDA3-B42A-442D-B3BC-E61ABF070448}"/>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048C7B78-8926-4845-AC28-40EBD470EE18}"/>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1F3D0B9C-6C72-4538-899E-E5ED5B5300E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44FD3FB6-1E58-4D58-99A9-C07B864250E1}"/>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91061129-B813-4FB6-8AAD-7DCB409C8EF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A83E912B-7484-4AF7-9881-D7FFADBCD3B1}"/>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85A1D0DA-1A8A-441D-88C0-64676A15D038}"/>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4999D22-3384-4249-993F-38E7093E3BB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52971A92-D19E-432C-9ADD-677811F6A75E}"/>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96a10bdfbae4eeb" /><Relationship Type="http://schemas.openxmlformats.org/officeDocument/2006/relationships/slideLayout" Target="/ppt/slideLayouts/slideLayout1.xml" Id="Rc097460b123545db" /><Relationship Type="http://schemas.openxmlformats.org/officeDocument/2006/relationships/slideLayout" Target="/ppt/slideLayouts/slideLayout2.xml" Id="Re82cd39eda41410a" /><Relationship Type="http://schemas.openxmlformats.org/officeDocument/2006/relationships/slideLayout" Target="/ppt/slideLayouts/slideLayout3.xml" Id="Radc0c87372b4412f" /><Relationship Type="http://schemas.openxmlformats.org/officeDocument/2006/relationships/slideLayout" Target="/ppt/slideLayouts/slideLayout4.xml" Id="R4be1827cdc474f29" /><Relationship Type="http://schemas.openxmlformats.org/officeDocument/2006/relationships/slideLayout" Target="/ppt/slideLayouts/slideLayout5.xml" Id="R96c30740fd3d439d" /><Relationship Type="http://schemas.openxmlformats.org/officeDocument/2006/relationships/slideLayout" Target="/ppt/slideLayouts/slideLayout6.xml" Id="Rf39b083e09a64855"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097460b123545db"/>
    <p:sldLayoutId xmlns:r="http://schemas.openxmlformats.org/officeDocument/2006/relationships" id="2147483650" r:id="Re82cd39eda41410a"/>
    <p:sldLayoutId xmlns:r="http://schemas.openxmlformats.org/officeDocument/2006/relationships" id="2147483651" r:id="Radc0c87372b4412f"/>
    <p:sldLayoutId xmlns:r="http://schemas.openxmlformats.org/officeDocument/2006/relationships" id="2147483652" r:id="R4be1827cdc474f29"/>
    <p:sldLayoutId xmlns:r="http://schemas.openxmlformats.org/officeDocument/2006/relationships" id="2147483653" r:id="R96c30740fd3d439d"/>
    <p:sldLayoutId xmlns:r="http://schemas.openxmlformats.org/officeDocument/2006/relationships" id="2147483654" r:id="Rf39b083e09a64855"/>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6294b3d88f4143dc" /><Relationship Type="http://schemas.openxmlformats.org/officeDocument/2006/relationships/image" Target="/ppt/media/image.png" Id="R965a9fe63f4f47e3" /><Relationship Type="http://schemas.openxmlformats.org/officeDocument/2006/relationships/image" Target="/ppt/media/image2.png" Id="R6a8a11a64fc44ea7" /><Relationship Type="http://schemas.openxmlformats.org/officeDocument/2006/relationships/image" Target="/ppt/media/image3.png" Id="Rcb1cdb30f50f48a4" /><Relationship Type="http://schemas.openxmlformats.org/officeDocument/2006/relationships/notesSlide" Target="/ppt/notesSlides/notesSlide1.xml" Id="R1aceda3526524ca3"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7e188a2213914049" /><Relationship Type="http://schemas.openxmlformats.org/officeDocument/2006/relationships/image" Target="/ppt/media/image4.png" Id="R1844be14c7a14001" /><Relationship Type="http://schemas.openxmlformats.org/officeDocument/2006/relationships/notesSlide" Target="/ppt/notesSlides/notesSlide2.xml" Id="R75ef51c9a6f14c6e"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1fa1d767a4e142b5" /><Relationship Type="http://schemas.openxmlformats.org/officeDocument/2006/relationships/image" Target="/ppt/media/image5.png" Id="R316f0f1e64ed4e02" /><Relationship Type="http://schemas.openxmlformats.org/officeDocument/2006/relationships/notesSlide" Target="/ppt/notesSlides/notesSlide3.xml" Id="R92e7b9a50e6f4d7e"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dfafbc1bd2704efb" /><Relationship Type="http://schemas.openxmlformats.org/officeDocument/2006/relationships/image" Target="/ppt/media/image6.png" Id="R371724986b7c473a" /><Relationship Type="http://schemas.openxmlformats.org/officeDocument/2006/relationships/notesSlide" Target="/ppt/notesSlides/notesSlide4.xml" Id="R54216185517c4103"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16f1e509651c4749" /><Relationship Type="http://schemas.openxmlformats.org/officeDocument/2006/relationships/image" Target="/ppt/media/image7.png" Id="R2497b0e9bddf44cf" /><Relationship Type="http://schemas.openxmlformats.org/officeDocument/2006/relationships/notesSlide" Target="/ppt/notesSlides/notesSlide5.xml" Id="R83930c088a5c43cc"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6733febdc95e4982" /><Relationship Type="http://schemas.openxmlformats.org/officeDocument/2006/relationships/image" Target="/ppt/media/image8.png" Id="R09e8d5186042438f" /><Relationship Type="http://schemas.openxmlformats.org/officeDocument/2006/relationships/image" Target="/ppt/media/image9.png" Id="R32c15533c2c54d50" /><Relationship Type="http://schemas.openxmlformats.org/officeDocument/2006/relationships/notesSlide" Target="/ppt/notesSlides/notesSlide6.xml" Id="Rf80eecfeebaa489c"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aeefac9d4d304a6e" /><Relationship Type="http://schemas.openxmlformats.org/officeDocument/2006/relationships/image" Target="/ppt/media/image10.png" Id="R38f447ba2ce54f91" /><Relationship Type="http://schemas.openxmlformats.org/officeDocument/2006/relationships/image" Target="/ppt/media/image11.png" Id="R6e0e974d0e68478f" /><Relationship Type="http://schemas.openxmlformats.org/officeDocument/2006/relationships/notesSlide" Target="/ppt/notesSlides/notesSlide7.xml" Id="Re288a0c18ab64f8c"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934e1a059f9d4fc5" /><Relationship Type="http://schemas.openxmlformats.org/officeDocument/2006/relationships/image" Target="/ppt/media/image12.png" Id="Rd6f53b861cda49f9" /><Relationship Type="http://schemas.openxmlformats.org/officeDocument/2006/relationships/image" Target="/ppt/media/image13.png" Id="R4e856f1c978b46a4" /><Relationship Type="http://schemas.openxmlformats.org/officeDocument/2006/relationships/notesSlide" Target="/ppt/notesSlides/notesSlide8.xml" Id="Rdb51e4d6a71c4fd9"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f4b9811eadec4bf7" /><Relationship Type="http://schemas.openxmlformats.org/officeDocument/2006/relationships/image" Target="/ppt/media/image14.png" Id="R741e249e0db04b71" /><Relationship Type="http://schemas.openxmlformats.org/officeDocument/2006/relationships/notesSlide" Target="/ppt/notesSlides/notesSlide9.xml" Id="R9c2c854a008f4eb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a4ae79bed78d40a9" /><Relationship Type="http://schemas.openxmlformats.org/officeDocument/2006/relationships/image" Target="/ppt/media/image15.png" Id="R00b147b02eca4d3e" /><Relationship Type="http://schemas.openxmlformats.org/officeDocument/2006/relationships/notesSlide" Target="/ppt/notesSlides/notesSlide10.xml" Id="Rc413dbf129cd45e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a1942b396c8e49c9" /><Relationship Type="http://schemas.openxmlformats.org/officeDocument/2006/relationships/image" Target="/ppt/media/image16.png" Id="R8edb1367fb1544af" /><Relationship Type="http://schemas.openxmlformats.org/officeDocument/2006/relationships/notesSlide" Target="/ppt/notesSlides/notesSlide11.xml" Id="Ra8770280b3d04452"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d950aa13820d408c" /><Relationship Type="http://schemas.openxmlformats.org/officeDocument/2006/relationships/image" Target="/ppt/media/image17.png" Id="Rbe313b09ed1e46d6" /><Relationship Type="http://schemas.openxmlformats.org/officeDocument/2006/relationships/notesSlide" Target="/ppt/notesSlides/notesSlide12.xml" Id="R336b963f05db435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bf79d29ea8874e2e" /><Relationship Type="http://schemas.openxmlformats.org/officeDocument/2006/relationships/image" Target="/ppt/media/image18.png" Id="Rc4378b81241149c3" /><Relationship Type="http://schemas.openxmlformats.org/officeDocument/2006/relationships/notesSlide" Target="/ppt/notesSlides/notesSlide13.xml" Id="R71d7c2e94fce404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b25c850bd3b64f3e" /><Relationship Type="http://schemas.openxmlformats.org/officeDocument/2006/relationships/image" Target="/ppt/media/image19.png" Id="R2755aa191d7a4c5d" /><Relationship Type="http://schemas.openxmlformats.org/officeDocument/2006/relationships/notesSlide" Target="/ppt/notesSlides/notesSlide14.xml" Id="R4645c0906cbf4048"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8" name="">
            <a:extLst xmlns:a="http://schemas.openxmlformats.org/drawingml/2006/main">
              <a:ext uri="{FF2B5EF4-FFF2-40B4-BE49-F238E27FC236}">
                <a16:creationId xmlns:a16="http://schemas.microsoft.com/office/drawing/2014/main" id="{F72DEC5A-C652-4D18-804F-216758F7D3B9}"/>
              </a:ext>
            </a:extLst>
          </p:cNvPr>
          <p:cNvPicPr>
            <a:picLocks xmlns:a="http://schemas.openxmlformats.org/drawingml/2006/main" noChangeAspect="1"/>
          </p:cNvPicPr>
          <p:nvPr/>
        </p:nvPicPr>
        <p:blipFill>
          <a:blip xmlns:r="http://schemas.openxmlformats.org/officeDocument/2006/relationships" xmlns:a="http://schemas.openxmlformats.org/drawingml/2006/main" r:embed="R965a9fe63f4f47e3"/>
          <a:stretch xmlns:a="http://schemas.openxmlformats.org/drawingml/2006/main"/>
        </p:blipFill>
        <p:spPr>
          <a:xfrm xmlns:a="http://schemas.openxmlformats.org/drawingml/2006/main">
            <a:off x="0" y="0"/>
            <a:ext cx="12192000" cy="6858000"/>
          </a:xfrm>
          <a:prstGeom xmlns:a="http://schemas.openxmlformats.org/drawingml/2006/main" prst="rect">
            <a:avLst/>
          </a:prstGeom>
        </p:spPr>
      </p:pic>
      <p:pic>
        <p:nvPicPr>
          <p:cNvPr id="2" name="">
            <a:extLst xmlns:a="http://schemas.openxmlformats.org/drawingml/2006/main">
              <a:ext uri="{FF2B5EF4-FFF2-40B4-BE49-F238E27FC236}">
                <a16:creationId xmlns:a16="http://schemas.microsoft.com/office/drawing/2014/main" id="{1C433690-31EE-4AA5-9E14-92A88DBCCBF9}"/>
              </a:ext>
            </a:extLst>
          </p:cNvPr>
          <p:cNvPicPr>
            <a:picLocks xmlns:a="http://schemas.openxmlformats.org/drawingml/2006/main" noChangeAspect="1"/>
          </p:cNvPicPr>
          <p:nvPr/>
        </p:nvPicPr>
        <p:blipFill>
          <a:blip xmlns:r="http://schemas.openxmlformats.org/officeDocument/2006/relationships" xmlns:a="http://schemas.openxmlformats.org/drawingml/2006/main" r:embed="R6a8a11a64fc44ea7"/>
          <a:stretch xmlns:a="http://schemas.openxmlformats.org/drawingml/2006/main"/>
        </p:blipFill>
        <p:spPr>
          <a:xfrm xmlns:a="http://schemas.openxmlformats.org/drawingml/2006/main">
            <a:off x="540703" y="419100"/>
            <a:ext cx="1899920" cy="419100"/>
          </a:xfrm>
          <a:prstGeom xmlns:a="http://schemas.openxmlformats.org/drawingml/2006/main" prst="rect">
            <a:avLst/>
          </a:prstGeom>
        </p:spPr>
      </p:pic>
      <p:sp>
        <p:nvSpPr>
          <p:cNvPr id="3" name="INTERNAL PRODUCT BRIEFING">
            <a:extLst xmlns:a="http://schemas.openxmlformats.org/drawingml/2006/main">
              <a:ext uri="{FF2B5EF4-FFF2-40B4-BE49-F238E27FC236}">
                <a16:creationId xmlns:a16="http://schemas.microsoft.com/office/drawing/2014/main" id="{E28E25E2-D2E6-4518-BEE3-B0A56E96493F}"/>
              </a:ext>
            </a:extLst>
          </p:cNvPr>
          <p:cNvSpPr>
            <a:spLocks xmlns:a="http://schemas.openxmlformats.org/drawingml/2006/main" noGrp="1"/>
          </p:cNvSpPr>
          <p:nvPr/>
        </p:nvSpPr>
        <p:spPr>
          <a:xfrm xmlns:a="http://schemas.openxmlformats.org/drawingml/2006/main">
            <a:off x="533400" y="1466850"/>
            <a:ext cx="600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200" b="1">
                <a:solidFill>
                  <a:srgbClr val="003EA5"/>
                </a:solidFill>
                <a:latin typeface="Aptos"/>
                <a:ea typeface="Aptos"/>
                <a:cs typeface="Aptos"/>
              </a:defRPr>
            </a:defPPr>
            <a:lvl1pPr algn="l">
              <a:defRPr sz="1200" b="1">
                <a:solidFill>
                  <a:srgbClr val="003EA5"/>
                </a:solidFill>
                <a:latin typeface="Aptos"/>
                <a:ea typeface="Aptos"/>
                <a:cs typeface="Aptos"/>
              </a:defRPr>
            </a:lvl1pPr>
            <a:lvl2pPr algn="l">
              <a:defRPr sz="1200" b="1">
                <a:solidFill>
                  <a:srgbClr val="003EA5"/>
                </a:solidFill>
                <a:latin typeface="Aptos"/>
                <a:ea typeface="Aptos"/>
                <a:cs typeface="Aptos"/>
              </a:defRPr>
            </a:lvl2pPr>
            <a:lvl3pPr algn="l">
              <a:defRPr sz="1200" b="1">
                <a:solidFill>
                  <a:srgbClr val="003EA5"/>
                </a:solidFill>
                <a:latin typeface="Aptos"/>
                <a:ea typeface="Aptos"/>
                <a:cs typeface="Aptos"/>
              </a:defRPr>
            </a:lvl3pPr>
            <a:lvl4pPr algn="l">
              <a:defRPr sz="1200" b="1">
                <a:solidFill>
                  <a:srgbClr val="003EA5"/>
                </a:solidFill>
                <a:latin typeface="Aptos"/>
                <a:ea typeface="Aptos"/>
                <a:cs typeface="Aptos"/>
              </a:defRPr>
            </a:lvl4pPr>
            <a:lvl5pPr algn="l">
              <a:defRPr sz="1200" b="1">
                <a:solidFill>
                  <a:srgbClr val="003EA5"/>
                </a:solidFill>
                <a:latin typeface="Aptos"/>
                <a:ea typeface="Aptos"/>
                <a:cs typeface="Aptos"/>
              </a:defRPr>
            </a:lvl5pPr>
            <a:lvl6pPr algn="l">
              <a:defRPr sz="1200" b="1">
                <a:solidFill>
                  <a:srgbClr val="003EA5"/>
                </a:solidFill>
                <a:latin typeface="Aptos"/>
                <a:ea typeface="Aptos"/>
                <a:cs typeface="Aptos"/>
              </a:defRPr>
            </a:lvl6pPr>
            <a:lvl7pPr algn="l">
              <a:defRPr sz="1200" b="1">
                <a:solidFill>
                  <a:srgbClr val="003EA5"/>
                </a:solidFill>
                <a:latin typeface="Aptos"/>
                <a:ea typeface="Aptos"/>
                <a:cs typeface="Aptos"/>
              </a:defRPr>
            </a:lvl7pPr>
            <a:lvl8pPr algn="l">
              <a:defRPr sz="1200" b="1">
                <a:solidFill>
                  <a:srgbClr val="003EA5"/>
                </a:solidFill>
                <a:latin typeface="Aptos"/>
                <a:ea typeface="Aptos"/>
                <a:cs typeface="Aptos"/>
              </a:defRPr>
            </a:lvl8pPr>
            <a:lvl9pPr algn="l">
              <a:defRPr sz="1200" b="1">
                <a:solidFill>
                  <a:srgbClr val="003EA5"/>
                </a:solidFill>
                <a:latin typeface="Aptos"/>
                <a:ea typeface="Aptos"/>
                <a:cs typeface="Aptos"/>
              </a:defRPr>
            </a:lvl9pPr>
          </a:lstStyle>
          <a:p xmlns:a="http://schemas.openxmlformats.org/drawingml/2006/main">
            <a:pPr algn="l">
              <a:defRPr sz="1200" b="1">
                <a:solidFill>
                  <a:srgbClr val="003EA5"/>
                </a:solidFill>
                <a:latin typeface="Aptos"/>
                <a:ea typeface="Aptos"/>
                <a:cs typeface="Aptos"/>
              </a:defRPr>
            </a:pPr>
            <a:r>
              <a:rPr sz="1200" b="1">
                <a:solidFill>
                  <a:srgbClr val="003EA5"/>
                </a:solidFill>
                <a:latin typeface="Aptos"/>
                <a:ea typeface="Aptos"/>
                <a:cs typeface="Aptos"/>
              </a:rPr>
              <a:t>INTERNAL PRODUCT BRIEFING</a:t>
            </a:r>
          </a:p>
        </p:txBody>
      </p:sp>
      <p:sp>
        <p:nvSpPr>
          <p:cNvPr id="4" name="Browser Security">
            <a:extLst xmlns:a="http://schemas.openxmlformats.org/drawingml/2006/main">
              <a:ext uri="{FF2B5EF4-FFF2-40B4-BE49-F238E27FC236}">
                <a16:creationId xmlns:a16="http://schemas.microsoft.com/office/drawing/2014/main" id="{CDD7AE3B-F326-487A-8B7C-9D6CCE8A82E0}"/>
              </a:ext>
            </a:extLst>
          </p:cNvPr>
          <p:cNvSpPr>
            <a:spLocks xmlns:a="http://schemas.openxmlformats.org/drawingml/2006/main" noGrp="1"/>
          </p:cNvSpPr>
          <p:nvPr/>
        </p:nvSpPr>
        <p:spPr>
          <a:xfrm xmlns:a="http://schemas.openxmlformats.org/drawingml/2006/main">
            <a:off x="533400" y="1905000"/>
            <a:ext cx="5810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025" b="1">
                <a:solidFill>
                  <a:srgbClr val="003EA5"/>
                </a:solidFill>
                <a:latin typeface="Aptos"/>
                <a:ea typeface="Aptos"/>
                <a:cs typeface="Aptos"/>
              </a:defRPr>
            </a:defPPr>
            <a:lvl1pPr algn="l">
              <a:defRPr sz="2025" b="1">
                <a:solidFill>
                  <a:srgbClr val="003EA5"/>
                </a:solidFill>
                <a:latin typeface="Aptos"/>
                <a:ea typeface="Aptos"/>
                <a:cs typeface="Aptos"/>
              </a:defRPr>
            </a:lvl1pPr>
            <a:lvl2pPr algn="l">
              <a:defRPr sz="2025" b="1">
                <a:solidFill>
                  <a:srgbClr val="003EA5"/>
                </a:solidFill>
                <a:latin typeface="Aptos"/>
                <a:ea typeface="Aptos"/>
                <a:cs typeface="Aptos"/>
              </a:defRPr>
            </a:lvl2pPr>
            <a:lvl3pPr algn="l">
              <a:defRPr sz="2025" b="1">
                <a:solidFill>
                  <a:srgbClr val="003EA5"/>
                </a:solidFill>
                <a:latin typeface="Aptos"/>
                <a:ea typeface="Aptos"/>
                <a:cs typeface="Aptos"/>
              </a:defRPr>
            </a:lvl3pPr>
            <a:lvl4pPr algn="l">
              <a:defRPr sz="2025" b="1">
                <a:solidFill>
                  <a:srgbClr val="003EA5"/>
                </a:solidFill>
                <a:latin typeface="Aptos"/>
                <a:ea typeface="Aptos"/>
                <a:cs typeface="Aptos"/>
              </a:defRPr>
            </a:lvl4pPr>
            <a:lvl5pPr algn="l">
              <a:defRPr sz="2025" b="1">
                <a:solidFill>
                  <a:srgbClr val="003EA5"/>
                </a:solidFill>
                <a:latin typeface="Aptos"/>
                <a:ea typeface="Aptos"/>
                <a:cs typeface="Aptos"/>
              </a:defRPr>
            </a:lvl5pPr>
            <a:lvl6pPr algn="l">
              <a:defRPr sz="2025" b="1">
                <a:solidFill>
                  <a:srgbClr val="003EA5"/>
                </a:solidFill>
                <a:latin typeface="Aptos"/>
                <a:ea typeface="Aptos"/>
                <a:cs typeface="Aptos"/>
              </a:defRPr>
            </a:lvl6pPr>
            <a:lvl7pPr algn="l">
              <a:defRPr sz="2025" b="1">
                <a:solidFill>
                  <a:srgbClr val="003EA5"/>
                </a:solidFill>
                <a:latin typeface="Aptos"/>
                <a:ea typeface="Aptos"/>
                <a:cs typeface="Aptos"/>
              </a:defRPr>
            </a:lvl7pPr>
            <a:lvl8pPr algn="l">
              <a:defRPr sz="2025" b="1">
                <a:solidFill>
                  <a:srgbClr val="003EA5"/>
                </a:solidFill>
                <a:latin typeface="Aptos"/>
                <a:ea typeface="Aptos"/>
                <a:cs typeface="Aptos"/>
              </a:defRPr>
            </a:lvl8pPr>
            <a:lvl9pPr algn="l">
              <a:defRPr sz="2025" b="1">
                <a:solidFill>
                  <a:srgbClr val="003EA5"/>
                </a:solidFill>
                <a:latin typeface="Aptos"/>
                <a:ea typeface="Aptos"/>
                <a:cs typeface="Aptos"/>
              </a:defRPr>
            </a:lvl9pPr>
          </a:lstStyle>
          <a:p xmlns:a="http://schemas.openxmlformats.org/drawingml/2006/main">
            <a:pPr algn="l">
              <a:defRPr sz="2025" b="1">
                <a:solidFill>
                  <a:srgbClr val="003EA5"/>
                </a:solidFill>
                <a:latin typeface="Aptos"/>
                <a:ea typeface="Aptos"/>
                <a:cs typeface="Aptos"/>
              </a:defRPr>
            </a:pPr>
            <a:r>
              <a:rPr sz="2025" b="1">
                <a:solidFill>
                  <a:srgbClr val="003EA5"/>
                </a:solidFill>
                <a:latin typeface="Aptos"/>
                <a:ea typeface="Aptos"/>
                <a:cs typeface="Aptos"/>
              </a:rPr>
              <a:t>Browser Security</a:t>
            </a:r>
          </a:p>
        </p:txBody>
      </p:sp>
      <p:sp>
        <p:nvSpPr>
          <p:cNvPr id="5" name="Phishing protection&#10;at the point of risk">
            <a:extLst xmlns:a="http://schemas.openxmlformats.org/drawingml/2006/main">
              <a:ext uri="{FF2B5EF4-FFF2-40B4-BE49-F238E27FC236}">
                <a16:creationId xmlns:a16="http://schemas.microsoft.com/office/drawing/2014/main" id="{6FF8B877-E43B-4928-800F-49C081C1D712}"/>
              </a:ext>
            </a:extLst>
          </p:cNvPr>
          <p:cNvSpPr>
            <a:spLocks xmlns:a="http://schemas.openxmlformats.org/drawingml/2006/main" noGrp="1"/>
          </p:cNvSpPr>
          <p:nvPr/>
        </p:nvSpPr>
        <p:spPr>
          <a:xfrm xmlns:a="http://schemas.openxmlformats.org/drawingml/2006/main">
            <a:off x="533400" y="2524125"/>
            <a:ext cx="6143625"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3900" b="1">
                <a:solidFill>
                  <a:srgbClr val="14263F"/>
                </a:solidFill>
                <a:latin typeface="Aptos"/>
                <a:ea typeface="Aptos"/>
                <a:cs typeface="Aptos"/>
              </a:defRPr>
            </a:defPPr>
            <a:lvl1pPr algn="l">
              <a:defRPr sz="3900" b="1">
                <a:solidFill>
                  <a:srgbClr val="14263F"/>
                </a:solidFill>
                <a:latin typeface="Aptos"/>
                <a:ea typeface="Aptos"/>
                <a:cs typeface="Aptos"/>
              </a:defRPr>
            </a:lvl1pPr>
            <a:lvl2pPr algn="l">
              <a:defRPr sz="3900" b="1">
                <a:solidFill>
                  <a:srgbClr val="14263F"/>
                </a:solidFill>
                <a:latin typeface="Aptos"/>
                <a:ea typeface="Aptos"/>
                <a:cs typeface="Aptos"/>
              </a:defRPr>
            </a:lvl2pPr>
            <a:lvl3pPr algn="l">
              <a:defRPr sz="3900" b="1">
                <a:solidFill>
                  <a:srgbClr val="14263F"/>
                </a:solidFill>
                <a:latin typeface="Aptos"/>
                <a:ea typeface="Aptos"/>
                <a:cs typeface="Aptos"/>
              </a:defRPr>
            </a:lvl3pPr>
            <a:lvl4pPr algn="l">
              <a:defRPr sz="3900" b="1">
                <a:solidFill>
                  <a:srgbClr val="14263F"/>
                </a:solidFill>
                <a:latin typeface="Aptos"/>
                <a:ea typeface="Aptos"/>
                <a:cs typeface="Aptos"/>
              </a:defRPr>
            </a:lvl4pPr>
            <a:lvl5pPr algn="l">
              <a:defRPr sz="3900" b="1">
                <a:solidFill>
                  <a:srgbClr val="14263F"/>
                </a:solidFill>
                <a:latin typeface="Aptos"/>
                <a:ea typeface="Aptos"/>
                <a:cs typeface="Aptos"/>
              </a:defRPr>
            </a:lvl5pPr>
            <a:lvl6pPr algn="l">
              <a:defRPr sz="3900" b="1">
                <a:solidFill>
                  <a:srgbClr val="14263F"/>
                </a:solidFill>
                <a:latin typeface="Aptos"/>
                <a:ea typeface="Aptos"/>
                <a:cs typeface="Aptos"/>
              </a:defRPr>
            </a:lvl6pPr>
            <a:lvl7pPr algn="l">
              <a:defRPr sz="3900" b="1">
                <a:solidFill>
                  <a:srgbClr val="14263F"/>
                </a:solidFill>
                <a:latin typeface="Aptos"/>
                <a:ea typeface="Aptos"/>
                <a:cs typeface="Aptos"/>
              </a:defRPr>
            </a:lvl7pPr>
            <a:lvl8pPr algn="l">
              <a:defRPr sz="3900" b="1">
                <a:solidFill>
                  <a:srgbClr val="14263F"/>
                </a:solidFill>
                <a:latin typeface="Aptos"/>
                <a:ea typeface="Aptos"/>
                <a:cs typeface="Aptos"/>
              </a:defRPr>
            </a:lvl8pPr>
            <a:lvl9pPr algn="l">
              <a:defRPr sz="3900" b="1">
                <a:solidFill>
                  <a:srgbClr val="14263F"/>
                </a:solidFill>
                <a:latin typeface="Aptos"/>
                <a:ea typeface="Aptos"/>
                <a:cs typeface="Aptos"/>
              </a:defRPr>
            </a:lvl9pPr>
          </a:lstStyle>
          <a:p xmlns:a="http://schemas.openxmlformats.org/drawingml/2006/main">
            <a:pPr algn="l">
              <a:defRPr sz="3900" b="1">
                <a:solidFill>
                  <a:srgbClr val="14263F"/>
                </a:solidFill>
                <a:latin typeface="Aptos"/>
                <a:ea typeface="Aptos"/>
                <a:cs typeface="Aptos"/>
              </a:defRPr>
            </a:pPr>
            <a:r>
              <a:rPr sz="3900" b="1">
                <a:solidFill>
                  <a:srgbClr val="14263F"/>
                </a:solidFill>
                <a:latin typeface="Aptos"/>
                <a:ea typeface="Aptos"/>
                <a:cs typeface="Aptos"/>
              </a:rPr>
              <a:t>Phishing protection</a:t>
            </a:r>
          </a:p>
          <a:p xmlns:a="http://schemas.openxmlformats.org/drawingml/2006/main">
            <a:pPr algn="l">
              <a:defRPr sz="3900" b="1">
                <a:solidFill>
                  <a:srgbClr val="14263F"/>
                </a:solidFill>
                <a:latin typeface="Aptos"/>
                <a:ea typeface="Aptos"/>
                <a:cs typeface="Aptos"/>
              </a:defRPr>
            </a:pPr>
            <a:r>
              <a:rPr sz="3900" b="1">
                <a:solidFill>
                  <a:srgbClr val="14263F"/>
                </a:solidFill>
                <a:latin typeface="Aptos"/>
                <a:ea typeface="Aptos"/>
                <a:cs typeface="Aptos"/>
              </a:rPr>
              <a:t>at the point of risk</a:t>
            </a:r>
          </a:p>
        </p:txBody>
      </p:sp>
      <p:sp>
        <p:nvSpPr>
          <p:cNvPr id="6" name="How it protects our people, what they will see, and how we operate it in our env">
            <a:extLst xmlns:a="http://schemas.openxmlformats.org/drawingml/2006/main">
              <a:ext uri="{FF2B5EF4-FFF2-40B4-BE49-F238E27FC236}">
                <a16:creationId xmlns:a16="http://schemas.microsoft.com/office/drawing/2014/main" id="{F8FD74DC-61D0-4F07-9403-25A617276FB9}"/>
              </a:ext>
            </a:extLst>
          </p:cNvPr>
          <p:cNvSpPr>
            <a:spLocks xmlns:a="http://schemas.openxmlformats.org/drawingml/2006/main" noGrp="1"/>
          </p:cNvSpPr>
          <p:nvPr/>
        </p:nvSpPr>
        <p:spPr>
          <a:xfrm xmlns:a="http://schemas.openxmlformats.org/drawingml/2006/main">
            <a:off x="533400" y="4438650"/>
            <a:ext cx="5495925"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50" b="0">
                <a:solidFill>
                  <a:srgbClr val="4D6076"/>
                </a:solidFill>
                <a:latin typeface="Aptos"/>
                <a:ea typeface="Aptos"/>
                <a:cs typeface="Aptos"/>
              </a:defRPr>
            </a:defPPr>
            <a:lvl1pPr algn="l">
              <a:defRPr sz="1650" b="0">
                <a:solidFill>
                  <a:srgbClr val="4D6076"/>
                </a:solidFill>
                <a:latin typeface="Aptos"/>
                <a:ea typeface="Aptos"/>
                <a:cs typeface="Aptos"/>
              </a:defRPr>
            </a:lvl1pPr>
            <a:lvl2pPr algn="l">
              <a:defRPr sz="1650" b="0">
                <a:solidFill>
                  <a:srgbClr val="4D6076"/>
                </a:solidFill>
                <a:latin typeface="Aptos"/>
                <a:ea typeface="Aptos"/>
                <a:cs typeface="Aptos"/>
              </a:defRPr>
            </a:lvl2pPr>
            <a:lvl3pPr algn="l">
              <a:defRPr sz="1650" b="0">
                <a:solidFill>
                  <a:srgbClr val="4D6076"/>
                </a:solidFill>
                <a:latin typeface="Aptos"/>
                <a:ea typeface="Aptos"/>
                <a:cs typeface="Aptos"/>
              </a:defRPr>
            </a:lvl3pPr>
            <a:lvl4pPr algn="l">
              <a:defRPr sz="1650" b="0">
                <a:solidFill>
                  <a:srgbClr val="4D6076"/>
                </a:solidFill>
                <a:latin typeface="Aptos"/>
                <a:ea typeface="Aptos"/>
                <a:cs typeface="Aptos"/>
              </a:defRPr>
            </a:lvl4pPr>
            <a:lvl5pPr algn="l">
              <a:defRPr sz="1650" b="0">
                <a:solidFill>
                  <a:srgbClr val="4D6076"/>
                </a:solidFill>
                <a:latin typeface="Aptos"/>
                <a:ea typeface="Aptos"/>
                <a:cs typeface="Aptos"/>
              </a:defRPr>
            </a:lvl5pPr>
            <a:lvl6pPr algn="l">
              <a:defRPr sz="1650" b="0">
                <a:solidFill>
                  <a:srgbClr val="4D6076"/>
                </a:solidFill>
                <a:latin typeface="Aptos"/>
                <a:ea typeface="Aptos"/>
                <a:cs typeface="Aptos"/>
              </a:defRPr>
            </a:lvl6pPr>
            <a:lvl7pPr algn="l">
              <a:defRPr sz="1650" b="0">
                <a:solidFill>
                  <a:srgbClr val="4D6076"/>
                </a:solidFill>
                <a:latin typeface="Aptos"/>
                <a:ea typeface="Aptos"/>
                <a:cs typeface="Aptos"/>
              </a:defRPr>
            </a:lvl7pPr>
            <a:lvl8pPr algn="l">
              <a:defRPr sz="1650" b="0">
                <a:solidFill>
                  <a:srgbClr val="4D6076"/>
                </a:solidFill>
                <a:latin typeface="Aptos"/>
                <a:ea typeface="Aptos"/>
                <a:cs typeface="Aptos"/>
              </a:defRPr>
            </a:lvl8pPr>
            <a:lvl9pPr algn="l">
              <a:defRPr sz="1650" b="0">
                <a:solidFill>
                  <a:srgbClr val="4D6076"/>
                </a:solidFill>
                <a:latin typeface="Aptos"/>
                <a:ea typeface="Aptos"/>
                <a:cs typeface="Aptos"/>
              </a:defRPr>
            </a:lvl9pPr>
          </a:lstStyle>
          <a:p xmlns:a="http://schemas.openxmlformats.org/drawingml/2006/main">
            <a:pPr algn="l">
              <a:defRPr sz="1650" b="0">
                <a:solidFill>
                  <a:srgbClr val="4D6076"/>
                </a:solidFill>
                <a:latin typeface="Aptos"/>
                <a:ea typeface="Aptos"/>
                <a:cs typeface="Aptos"/>
              </a:defRPr>
            </a:pPr>
            <a:r>
              <a:rPr sz="1650" b="0">
                <a:solidFill>
                  <a:srgbClr val="4D6076"/>
                </a:solidFill>
                <a:latin typeface="Aptos"/>
                <a:ea typeface="Aptos"/>
                <a:cs typeface="Aptos"/>
              </a:rPr>
              <a:t>How it protects our people, what they will see, and how we operate it in our environment.</a:t>
            </a:r>
          </a:p>
        </p:txBody>
      </p:sp>
      <p:pic>
        <p:nvPicPr>
          <p:cNvPr id="7" name="">
            <a:extLst xmlns:a="http://schemas.openxmlformats.org/drawingml/2006/main">
              <a:ext uri="{FF2B5EF4-FFF2-40B4-BE49-F238E27FC236}">
                <a16:creationId xmlns:a16="http://schemas.microsoft.com/office/drawing/2014/main" id="{90936B73-482C-410C-8647-92CD760A2AE8}"/>
              </a:ext>
            </a:extLst>
          </p:cNvPr>
          <p:cNvPicPr>
            <a:picLocks xmlns:a="http://schemas.openxmlformats.org/drawingml/2006/main" noChangeAspect="1"/>
          </p:cNvPicPr>
          <p:nvPr/>
        </p:nvPicPr>
        <p:blipFill>
          <a:blip xmlns:r="http://schemas.openxmlformats.org/officeDocument/2006/relationships" xmlns:a="http://schemas.openxmlformats.org/drawingml/2006/main" r:embed="Rcb1cdb30f50f48a4"/>
          <a:stretch xmlns:a="http://schemas.openxmlformats.org/drawingml/2006/main"/>
        </p:blipFill>
        <p:spPr>
          <a:xfrm xmlns:a="http://schemas.openxmlformats.org/drawingml/2006/main">
            <a:off x="6705600" y="2268702"/>
            <a:ext cx="4914900" cy="2806370"/>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27BDFC9F-C9C8-46FF-AC6C-9FD993266C5A}"/>
              </a:ext>
            </a:extLst>
          </p:cNvPr>
          <p:cNvSpPr>
            <a:spLocks xmlns:a="http://schemas.openxmlformats.org/drawingml/2006/main" noGrp="1"/>
          </p:cNvSpPr>
          <p:nvPr/>
        </p:nvSpPr>
        <p:spPr>
          <a:xfrm xmlns:a="http://schemas.openxmlformats.org/drawingml/2006/main">
            <a:off x="533400" y="5467350"/>
            <a:ext cx="11125200" cy="0"/>
          </a:xfrm>
          <a:prstGeom xmlns:a="http://schemas.openxmlformats.org/drawingml/2006/main" prst="line">
            <a:avLst/>
          </a:prstGeom>
          <a:noFill xmlns:a="http://schemas.openxmlformats.org/drawingml/2006/main"/>
          <a:ln xmlns:a="http://schemas.openxmlformats.org/drawingml/2006/main" w="9525">
            <a:solidFill>
              <a:srgbClr val="D4DDEC"/>
            </a:solidFill>
          </a:ln>
        </p:spPr>
      </p:sp>
      <p:sp>
        <p:nvSpPr>
          <p:cNvPr id="9" name="40,000+">
            <a:extLst xmlns:a="http://schemas.openxmlformats.org/drawingml/2006/main">
              <a:ext uri="{FF2B5EF4-FFF2-40B4-BE49-F238E27FC236}">
                <a16:creationId xmlns:a16="http://schemas.microsoft.com/office/drawing/2014/main" id="{FF7A6741-89E1-45EB-9778-88BBBC476E3E}"/>
              </a:ext>
            </a:extLst>
          </p:cNvPr>
          <p:cNvSpPr>
            <a:spLocks xmlns:a="http://schemas.openxmlformats.org/drawingml/2006/main" noGrp="1"/>
          </p:cNvSpPr>
          <p:nvPr/>
        </p:nvSpPr>
        <p:spPr>
          <a:xfrm xmlns:a="http://schemas.openxmlformats.org/drawingml/2006/main">
            <a:off x="533400" y="5657850"/>
            <a:ext cx="34290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175" b="1">
                <a:solidFill>
                  <a:srgbClr val="003EA5"/>
                </a:solidFill>
                <a:latin typeface="Aptos"/>
                <a:ea typeface="Aptos"/>
                <a:cs typeface="Aptos"/>
              </a:defRPr>
            </a:defPPr>
            <a:lvl1pPr algn="l">
              <a:defRPr sz="2175" b="1">
                <a:solidFill>
                  <a:srgbClr val="003EA5"/>
                </a:solidFill>
                <a:latin typeface="Aptos"/>
                <a:ea typeface="Aptos"/>
                <a:cs typeface="Aptos"/>
              </a:defRPr>
            </a:lvl1pPr>
            <a:lvl2pPr algn="l">
              <a:defRPr sz="2175" b="1">
                <a:solidFill>
                  <a:srgbClr val="003EA5"/>
                </a:solidFill>
                <a:latin typeface="Aptos"/>
                <a:ea typeface="Aptos"/>
                <a:cs typeface="Aptos"/>
              </a:defRPr>
            </a:lvl2pPr>
            <a:lvl3pPr algn="l">
              <a:defRPr sz="2175" b="1">
                <a:solidFill>
                  <a:srgbClr val="003EA5"/>
                </a:solidFill>
                <a:latin typeface="Aptos"/>
                <a:ea typeface="Aptos"/>
                <a:cs typeface="Aptos"/>
              </a:defRPr>
            </a:lvl3pPr>
            <a:lvl4pPr algn="l">
              <a:defRPr sz="2175" b="1">
                <a:solidFill>
                  <a:srgbClr val="003EA5"/>
                </a:solidFill>
                <a:latin typeface="Aptos"/>
                <a:ea typeface="Aptos"/>
                <a:cs typeface="Aptos"/>
              </a:defRPr>
            </a:lvl4pPr>
            <a:lvl5pPr algn="l">
              <a:defRPr sz="2175" b="1">
                <a:solidFill>
                  <a:srgbClr val="003EA5"/>
                </a:solidFill>
                <a:latin typeface="Aptos"/>
                <a:ea typeface="Aptos"/>
                <a:cs typeface="Aptos"/>
              </a:defRPr>
            </a:lvl5pPr>
            <a:lvl6pPr algn="l">
              <a:defRPr sz="2175" b="1">
                <a:solidFill>
                  <a:srgbClr val="003EA5"/>
                </a:solidFill>
                <a:latin typeface="Aptos"/>
                <a:ea typeface="Aptos"/>
                <a:cs typeface="Aptos"/>
              </a:defRPr>
            </a:lvl6pPr>
            <a:lvl7pPr algn="l">
              <a:defRPr sz="2175" b="1">
                <a:solidFill>
                  <a:srgbClr val="003EA5"/>
                </a:solidFill>
                <a:latin typeface="Aptos"/>
                <a:ea typeface="Aptos"/>
                <a:cs typeface="Aptos"/>
              </a:defRPr>
            </a:lvl7pPr>
            <a:lvl8pPr algn="l">
              <a:defRPr sz="2175" b="1">
                <a:solidFill>
                  <a:srgbClr val="003EA5"/>
                </a:solidFill>
                <a:latin typeface="Aptos"/>
                <a:ea typeface="Aptos"/>
                <a:cs typeface="Aptos"/>
              </a:defRPr>
            </a:lvl8pPr>
            <a:lvl9pPr algn="l">
              <a:defRPr sz="2175" b="1">
                <a:solidFill>
                  <a:srgbClr val="003EA5"/>
                </a:solidFill>
                <a:latin typeface="Aptos"/>
                <a:ea typeface="Aptos"/>
                <a:cs typeface="Aptos"/>
              </a:defRPr>
            </a:lvl9pPr>
          </a:lstStyle>
          <a:p xmlns:a="http://schemas.openxmlformats.org/drawingml/2006/main">
            <a:pPr algn="l">
              <a:defRPr sz="2175" b="1">
                <a:solidFill>
                  <a:srgbClr val="003EA5"/>
                </a:solidFill>
                <a:latin typeface="Aptos"/>
                <a:ea typeface="Aptos"/>
                <a:cs typeface="Aptos"/>
              </a:defRPr>
            </a:pPr>
            <a:r>
              <a:rPr sz="2175" b="1">
                <a:solidFill>
                  <a:srgbClr val="003EA5"/>
                </a:solidFill>
                <a:latin typeface="Aptos"/>
                <a:ea typeface="Aptos"/>
                <a:cs typeface="Aptos"/>
              </a:rPr>
              <a:t>40,000+</a:t>
            </a:r>
          </a:p>
        </p:txBody>
      </p:sp>
      <p:sp>
        <p:nvSpPr>
          <p:cNvPr id="10" name="Brands covered by impersonation detection">
            <a:extLst xmlns:a="http://schemas.openxmlformats.org/drawingml/2006/main">
              <a:ext uri="{FF2B5EF4-FFF2-40B4-BE49-F238E27FC236}">
                <a16:creationId xmlns:a16="http://schemas.microsoft.com/office/drawing/2014/main" id="{BEE1F915-7396-44CC-B9B3-2E7473C3E6CA}"/>
              </a:ext>
            </a:extLst>
          </p:cNvPr>
          <p:cNvSpPr>
            <a:spLocks xmlns:a="http://schemas.openxmlformats.org/drawingml/2006/main" noGrp="1"/>
          </p:cNvSpPr>
          <p:nvPr/>
        </p:nvSpPr>
        <p:spPr>
          <a:xfrm xmlns:a="http://schemas.openxmlformats.org/drawingml/2006/main">
            <a:off x="533400" y="6067425"/>
            <a:ext cx="3429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275" b="0">
                <a:solidFill>
                  <a:srgbClr val="4D6076"/>
                </a:solidFill>
                <a:latin typeface="Aptos"/>
                <a:ea typeface="Aptos"/>
                <a:cs typeface="Aptos"/>
              </a:defRPr>
            </a:defPPr>
            <a:lvl1pPr algn="l">
              <a:defRPr sz="1275" b="0">
                <a:solidFill>
                  <a:srgbClr val="4D6076"/>
                </a:solidFill>
                <a:latin typeface="Aptos"/>
                <a:ea typeface="Aptos"/>
                <a:cs typeface="Aptos"/>
              </a:defRPr>
            </a:lvl1pPr>
            <a:lvl2pPr algn="l">
              <a:defRPr sz="1275" b="0">
                <a:solidFill>
                  <a:srgbClr val="4D6076"/>
                </a:solidFill>
                <a:latin typeface="Aptos"/>
                <a:ea typeface="Aptos"/>
                <a:cs typeface="Aptos"/>
              </a:defRPr>
            </a:lvl2pPr>
            <a:lvl3pPr algn="l">
              <a:defRPr sz="1275" b="0">
                <a:solidFill>
                  <a:srgbClr val="4D6076"/>
                </a:solidFill>
                <a:latin typeface="Aptos"/>
                <a:ea typeface="Aptos"/>
                <a:cs typeface="Aptos"/>
              </a:defRPr>
            </a:lvl3pPr>
            <a:lvl4pPr algn="l">
              <a:defRPr sz="1275" b="0">
                <a:solidFill>
                  <a:srgbClr val="4D6076"/>
                </a:solidFill>
                <a:latin typeface="Aptos"/>
                <a:ea typeface="Aptos"/>
                <a:cs typeface="Aptos"/>
              </a:defRPr>
            </a:lvl4pPr>
            <a:lvl5pPr algn="l">
              <a:defRPr sz="1275" b="0">
                <a:solidFill>
                  <a:srgbClr val="4D6076"/>
                </a:solidFill>
                <a:latin typeface="Aptos"/>
                <a:ea typeface="Aptos"/>
                <a:cs typeface="Aptos"/>
              </a:defRPr>
            </a:lvl5pPr>
            <a:lvl6pPr algn="l">
              <a:defRPr sz="1275" b="0">
                <a:solidFill>
                  <a:srgbClr val="4D6076"/>
                </a:solidFill>
                <a:latin typeface="Aptos"/>
                <a:ea typeface="Aptos"/>
                <a:cs typeface="Aptos"/>
              </a:defRPr>
            </a:lvl6pPr>
            <a:lvl7pPr algn="l">
              <a:defRPr sz="1275" b="0">
                <a:solidFill>
                  <a:srgbClr val="4D6076"/>
                </a:solidFill>
                <a:latin typeface="Aptos"/>
                <a:ea typeface="Aptos"/>
                <a:cs typeface="Aptos"/>
              </a:defRPr>
            </a:lvl7pPr>
            <a:lvl8pPr algn="l">
              <a:defRPr sz="1275" b="0">
                <a:solidFill>
                  <a:srgbClr val="4D6076"/>
                </a:solidFill>
                <a:latin typeface="Aptos"/>
                <a:ea typeface="Aptos"/>
                <a:cs typeface="Aptos"/>
              </a:defRPr>
            </a:lvl8pPr>
            <a:lvl9pPr algn="l">
              <a:defRPr sz="1275" b="0">
                <a:solidFill>
                  <a:srgbClr val="4D6076"/>
                </a:solidFill>
                <a:latin typeface="Aptos"/>
                <a:ea typeface="Aptos"/>
                <a:cs typeface="Aptos"/>
              </a:defRPr>
            </a:lvl9pPr>
          </a:lstStyle>
          <a:p xmlns:a="http://schemas.openxmlformats.org/drawingml/2006/main">
            <a:pPr algn="l">
              <a:defRPr sz="1275" b="0">
                <a:solidFill>
                  <a:srgbClr val="4D6076"/>
                </a:solidFill>
                <a:latin typeface="Aptos"/>
                <a:ea typeface="Aptos"/>
                <a:cs typeface="Aptos"/>
              </a:defRPr>
            </a:pPr>
            <a:r>
              <a:rPr sz="1275" b="0">
                <a:solidFill>
                  <a:srgbClr val="4D6076"/>
                </a:solidFill>
                <a:latin typeface="Aptos"/>
                <a:ea typeface="Aptos"/>
                <a:cs typeface="Aptos"/>
              </a:rPr>
              <a:t>Brands covered by impersonation detection</a:t>
            </a:r>
          </a:p>
        </p:txBody>
      </p:sp>
      <p:sp>
        <p:nvSpPr>
          <p:cNvPr id="11" name="">
            <a:extLst xmlns:a="http://schemas.openxmlformats.org/drawingml/2006/main">
              <a:ext uri="{FF2B5EF4-FFF2-40B4-BE49-F238E27FC236}">
                <a16:creationId xmlns:a16="http://schemas.microsoft.com/office/drawing/2014/main" id="{CACF0F32-5EE1-4782-9708-C26DBA1590C0}"/>
              </a:ext>
            </a:extLst>
          </p:cNvPr>
          <p:cNvSpPr>
            <a:spLocks xmlns:a="http://schemas.openxmlformats.org/drawingml/2006/main" noGrp="1"/>
          </p:cNvSpPr>
          <p:nvPr/>
        </p:nvSpPr>
        <p:spPr>
          <a:xfrm xmlns:a="http://schemas.openxmlformats.org/drawingml/2006/main">
            <a:off x="4029075" y="5676900"/>
            <a:ext cx="0" cy="600075"/>
          </a:xfrm>
          <a:prstGeom xmlns:a="http://schemas.openxmlformats.org/drawingml/2006/main" prst="line">
            <a:avLst/>
          </a:prstGeom>
          <a:noFill xmlns:a="http://schemas.openxmlformats.org/drawingml/2006/main"/>
          <a:ln xmlns:a="http://schemas.openxmlformats.org/drawingml/2006/main" w="9525">
            <a:solidFill>
              <a:srgbClr val="D4DDEC"/>
            </a:solidFill>
          </a:ln>
        </p:spPr>
      </p:sp>
      <p:sp>
        <p:nvSpPr>
          <p:cNvPr id="12" name="80+">
            <a:extLst xmlns:a="http://schemas.openxmlformats.org/drawingml/2006/main">
              <a:ext uri="{FF2B5EF4-FFF2-40B4-BE49-F238E27FC236}">
                <a16:creationId xmlns:a16="http://schemas.microsoft.com/office/drawing/2014/main" id="{3ACB18A7-A8B4-42D5-B2CF-E01EA98CAD55}"/>
              </a:ext>
            </a:extLst>
          </p:cNvPr>
          <p:cNvSpPr>
            <a:spLocks xmlns:a="http://schemas.openxmlformats.org/drawingml/2006/main" noGrp="1"/>
          </p:cNvSpPr>
          <p:nvPr/>
        </p:nvSpPr>
        <p:spPr>
          <a:xfrm xmlns:a="http://schemas.openxmlformats.org/drawingml/2006/main">
            <a:off x="4295775" y="5657850"/>
            <a:ext cx="34290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175" b="1">
                <a:solidFill>
                  <a:srgbClr val="003EA5"/>
                </a:solidFill>
                <a:latin typeface="Aptos"/>
                <a:ea typeface="Aptos"/>
                <a:cs typeface="Aptos"/>
              </a:defRPr>
            </a:defPPr>
            <a:lvl1pPr algn="l">
              <a:defRPr sz="2175" b="1">
                <a:solidFill>
                  <a:srgbClr val="003EA5"/>
                </a:solidFill>
                <a:latin typeface="Aptos"/>
                <a:ea typeface="Aptos"/>
                <a:cs typeface="Aptos"/>
              </a:defRPr>
            </a:lvl1pPr>
            <a:lvl2pPr algn="l">
              <a:defRPr sz="2175" b="1">
                <a:solidFill>
                  <a:srgbClr val="003EA5"/>
                </a:solidFill>
                <a:latin typeface="Aptos"/>
                <a:ea typeface="Aptos"/>
                <a:cs typeface="Aptos"/>
              </a:defRPr>
            </a:lvl2pPr>
            <a:lvl3pPr algn="l">
              <a:defRPr sz="2175" b="1">
                <a:solidFill>
                  <a:srgbClr val="003EA5"/>
                </a:solidFill>
                <a:latin typeface="Aptos"/>
                <a:ea typeface="Aptos"/>
                <a:cs typeface="Aptos"/>
              </a:defRPr>
            </a:lvl3pPr>
            <a:lvl4pPr algn="l">
              <a:defRPr sz="2175" b="1">
                <a:solidFill>
                  <a:srgbClr val="003EA5"/>
                </a:solidFill>
                <a:latin typeface="Aptos"/>
                <a:ea typeface="Aptos"/>
                <a:cs typeface="Aptos"/>
              </a:defRPr>
            </a:lvl4pPr>
            <a:lvl5pPr algn="l">
              <a:defRPr sz="2175" b="1">
                <a:solidFill>
                  <a:srgbClr val="003EA5"/>
                </a:solidFill>
                <a:latin typeface="Aptos"/>
                <a:ea typeface="Aptos"/>
                <a:cs typeface="Aptos"/>
              </a:defRPr>
            </a:lvl5pPr>
            <a:lvl6pPr algn="l">
              <a:defRPr sz="2175" b="1">
                <a:solidFill>
                  <a:srgbClr val="003EA5"/>
                </a:solidFill>
                <a:latin typeface="Aptos"/>
                <a:ea typeface="Aptos"/>
                <a:cs typeface="Aptos"/>
              </a:defRPr>
            </a:lvl6pPr>
            <a:lvl7pPr algn="l">
              <a:defRPr sz="2175" b="1">
                <a:solidFill>
                  <a:srgbClr val="003EA5"/>
                </a:solidFill>
                <a:latin typeface="Aptos"/>
                <a:ea typeface="Aptos"/>
                <a:cs typeface="Aptos"/>
              </a:defRPr>
            </a:lvl7pPr>
            <a:lvl8pPr algn="l">
              <a:defRPr sz="2175" b="1">
                <a:solidFill>
                  <a:srgbClr val="003EA5"/>
                </a:solidFill>
                <a:latin typeface="Aptos"/>
                <a:ea typeface="Aptos"/>
                <a:cs typeface="Aptos"/>
              </a:defRPr>
            </a:lvl8pPr>
            <a:lvl9pPr algn="l">
              <a:defRPr sz="2175" b="1">
                <a:solidFill>
                  <a:srgbClr val="003EA5"/>
                </a:solidFill>
                <a:latin typeface="Aptos"/>
                <a:ea typeface="Aptos"/>
                <a:cs typeface="Aptos"/>
              </a:defRPr>
            </a:lvl9pPr>
          </a:lstStyle>
          <a:p xmlns:a="http://schemas.openxmlformats.org/drawingml/2006/main">
            <a:pPr algn="l">
              <a:defRPr sz="2175" b="1">
                <a:solidFill>
                  <a:srgbClr val="003EA5"/>
                </a:solidFill>
                <a:latin typeface="Aptos"/>
                <a:ea typeface="Aptos"/>
                <a:cs typeface="Aptos"/>
              </a:defRPr>
            </a:pPr>
            <a:r>
              <a:rPr sz="2175" b="1">
                <a:solidFill>
                  <a:srgbClr val="003EA5"/>
                </a:solidFill>
                <a:latin typeface="Aptos"/>
                <a:ea typeface="Aptos"/>
                <a:cs typeface="Aptos"/>
              </a:rPr>
              <a:t>80+</a:t>
            </a:r>
          </a:p>
        </p:txBody>
      </p:sp>
      <p:sp>
        <p:nvSpPr>
          <p:cNvPr id="13" name="Policy controls per workspace">
            <a:extLst xmlns:a="http://schemas.openxmlformats.org/drawingml/2006/main">
              <a:ext uri="{FF2B5EF4-FFF2-40B4-BE49-F238E27FC236}">
                <a16:creationId xmlns:a16="http://schemas.microsoft.com/office/drawing/2014/main" id="{C9A60F75-5A51-4F99-9EE8-6BFC621644EB}"/>
              </a:ext>
            </a:extLst>
          </p:cNvPr>
          <p:cNvSpPr>
            <a:spLocks xmlns:a="http://schemas.openxmlformats.org/drawingml/2006/main" noGrp="1"/>
          </p:cNvSpPr>
          <p:nvPr/>
        </p:nvSpPr>
        <p:spPr>
          <a:xfrm xmlns:a="http://schemas.openxmlformats.org/drawingml/2006/main">
            <a:off x="4295775" y="6067425"/>
            <a:ext cx="3429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275" b="0">
                <a:solidFill>
                  <a:srgbClr val="4D6076"/>
                </a:solidFill>
                <a:latin typeface="Aptos"/>
                <a:ea typeface="Aptos"/>
                <a:cs typeface="Aptos"/>
              </a:defRPr>
            </a:defPPr>
            <a:lvl1pPr algn="l">
              <a:defRPr sz="1275" b="0">
                <a:solidFill>
                  <a:srgbClr val="4D6076"/>
                </a:solidFill>
                <a:latin typeface="Aptos"/>
                <a:ea typeface="Aptos"/>
                <a:cs typeface="Aptos"/>
              </a:defRPr>
            </a:lvl1pPr>
            <a:lvl2pPr algn="l">
              <a:defRPr sz="1275" b="0">
                <a:solidFill>
                  <a:srgbClr val="4D6076"/>
                </a:solidFill>
                <a:latin typeface="Aptos"/>
                <a:ea typeface="Aptos"/>
                <a:cs typeface="Aptos"/>
              </a:defRPr>
            </a:lvl2pPr>
            <a:lvl3pPr algn="l">
              <a:defRPr sz="1275" b="0">
                <a:solidFill>
                  <a:srgbClr val="4D6076"/>
                </a:solidFill>
                <a:latin typeface="Aptos"/>
                <a:ea typeface="Aptos"/>
                <a:cs typeface="Aptos"/>
              </a:defRPr>
            </a:lvl3pPr>
            <a:lvl4pPr algn="l">
              <a:defRPr sz="1275" b="0">
                <a:solidFill>
                  <a:srgbClr val="4D6076"/>
                </a:solidFill>
                <a:latin typeface="Aptos"/>
                <a:ea typeface="Aptos"/>
                <a:cs typeface="Aptos"/>
              </a:defRPr>
            </a:lvl4pPr>
            <a:lvl5pPr algn="l">
              <a:defRPr sz="1275" b="0">
                <a:solidFill>
                  <a:srgbClr val="4D6076"/>
                </a:solidFill>
                <a:latin typeface="Aptos"/>
                <a:ea typeface="Aptos"/>
                <a:cs typeface="Aptos"/>
              </a:defRPr>
            </a:lvl5pPr>
            <a:lvl6pPr algn="l">
              <a:defRPr sz="1275" b="0">
                <a:solidFill>
                  <a:srgbClr val="4D6076"/>
                </a:solidFill>
                <a:latin typeface="Aptos"/>
                <a:ea typeface="Aptos"/>
                <a:cs typeface="Aptos"/>
              </a:defRPr>
            </a:lvl6pPr>
            <a:lvl7pPr algn="l">
              <a:defRPr sz="1275" b="0">
                <a:solidFill>
                  <a:srgbClr val="4D6076"/>
                </a:solidFill>
                <a:latin typeface="Aptos"/>
                <a:ea typeface="Aptos"/>
                <a:cs typeface="Aptos"/>
              </a:defRPr>
            </a:lvl7pPr>
            <a:lvl8pPr algn="l">
              <a:defRPr sz="1275" b="0">
                <a:solidFill>
                  <a:srgbClr val="4D6076"/>
                </a:solidFill>
                <a:latin typeface="Aptos"/>
                <a:ea typeface="Aptos"/>
                <a:cs typeface="Aptos"/>
              </a:defRPr>
            </a:lvl8pPr>
            <a:lvl9pPr algn="l">
              <a:defRPr sz="1275" b="0">
                <a:solidFill>
                  <a:srgbClr val="4D6076"/>
                </a:solidFill>
                <a:latin typeface="Aptos"/>
                <a:ea typeface="Aptos"/>
                <a:cs typeface="Aptos"/>
              </a:defRPr>
            </a:lvl9pPr>
          </a:lstStyle>
          <a:p xmlns:a="http://schemas.openxmlformats.org/drawingml/2006/main">
            <a:pPr algn="l">
              <a:defRPr sz="1275" b="0">
                <a:solidFill>
                  <a:srgbClr val="4D6076"/>
                </a:solidFill>
                <a:latin typeface="Aptos"/>
                <a:ea typeface="Aptos"/>
                <a:cs typeface="Aptos"/>
              </a:defRPr>
            </a:pPr>
            <a:r>
              <a:rPr sz="1275" b="0">
                <a:solidFill>
                  <a:srgbClr val="4D6076"/>
                </a:solidFill>
                <a:latin typeface="Aptos"/>
                <a:ea typeface="Aptos"/>
                <a:cs typeface="Aptos"/>
              </a:rPr>
              <a:t>Policy controls per workspace</a:t>
            </a:r>
          </a:p>
        </p:txBody>
      </p:sp>
      <p:sp>
        <p:nvSpPr>
          <p:cNvPr id="14" name="">
            <a:extLst xmlns:a="http://schemas.openxmlformats.org/drawingml/2006/main">
              <a:ext uri="{FF2B5EF4-FFF2-40B4-BE49-F238E27FC236}">
                <a16:creationId xmlns:a16="http://schemas.microsoft.com/office/drawing/2014/main" id="{3B4D4870-8F8B-4DE2-A245-C3395D02BAD0}"/>
              </a:ext>
            </a:extLst>
          </p:cNvPr>
          <p:cNvSpPr>
            <a:spLocks xmlns:a="http://schemas.openxmlformats.org/drawingml/2006/main" noGrp="1"/>
          </p:cNvSpPr>
          <p:nvPr/>
        </p:nvSpPr>
        <p:spPr>
          <a:xfrm xmlns:a="http://schemas.openxmlformats.org/drawingml/2006/main">
            <a:off x="7791450" y="5676900"/>
            <a:ext cx="0" cy="600075"/>
          </a:xfrm>
          <a:prstGeom xmlns:a="http://schemas.openxmlformats.org/drawingml/2006/main" prst="line">
            <a:avLst/>
          </a:prstGeom>
          <a:noFill xmlns:a="http://schemas.openxmlformats.org/drawingml/2006/main"/>
          <a:ln xmlns:a="http://schemas.openxmlformats.org/drawingml/2006/main" w="9525">
            <a:solidFill>
              <a:srgbClr val="D4DDEC"/>
            </a:solidFill>
          </a:ln>
        </p:spPr>
      </p:sp>
      <p:sp>
        <p:nvSpPr>
          <p:cNvPr id="15" name="Local first">
            <a:extLst xmlns:a="http://schemas.openxmlformats.org/drawingml/2006/main">
              <a:ext uri="{FF2B5EF4-FFF2-40B4-BE49-F238E27FC236}">
                <a16:creationId xmlns:a16="http://schemas.microsoft.com/office/drawing/2014/main" id="{C177D676-DC50-433A-B130-D72950FAB56A}"/>
              </a:ext>
            </a:extLst>
          </p:cNvPr>
          <p:cNvSpPr>
            <a:spLocks xmlns:a="http://schemas.openxmlformats.org/drawingml/2006/main" noGrp="1"/>
          </p:cNvSpPr>
          <p:nvPr/>
        </p:nvSpPr>
        <p:spPr>
          <a:xfrm xmlns:a="http://schemas.openxmlformats.org/drawingml/2006/main">
            <a:off x="8058150" y="5657850"/>
            <a:ext cx="34290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175" b="1">
                <a:solidFill>
                  <a:srgbClr val="007E87"/>
                </a:solidFill>
                <a:latin typeface="Aptos"/>
                <a:ea typeface="Aptos"/>
                <a:cs typeface="Aptos"/>
              </a:defRPr>
            </a:defPPr>
            <a:lvl1pPr algn="l">
              <a:defRPr sz="2175" b="1">
                <a:solidFill>
                  <a:srgbClr val="007E87"/>
                </a:solidFill>
                <a:latin typeface="Aptos"/>
                <a:ea typeface="Aptos"/>
                <a:cs typeface="Aptos"/>
              </a:defRPr>
            </a:lvl1pPr>
            <a:lvl2pPr algn="l">
              <a:defRPr sz="2175" b="1">
                <a:solidFill>
                  <a:srgbClr val="007E87"/>
                </a:solidFill>
                <a:latin typeface="Aptos"/>
                <a:ea typeface="Aptos"/>
                <a:cs typeface="Aptos"/>
              </a:defRPr>
            </a:lvl2pPr>
            <a:lvl3pPr algn="l">
              <a:defRPr sz="2175" b="1">
                <a:solidFill>
                  <a:srgbClr val="007E87"/>
                </a:solidFill>
                <a:latin typeface="Aptos"/>
                <a:ea typeface="Aptos"/>
                <a:cs typeface="Aptos"/>
              </a:defRPr>
            </a:lvl3pPr>
            <a:lvl4pPr algn="l">
              <a:defRPr sz="2175" b="1">
                <a:solidFill>
                  <a:srgbClr val="007E87"/>
                </a:solidFill>
                <a:latin typeface="Aptos"/>
                <a:ea typeface="Aptos"/>
                <a:cs typeface="Aptos"/>
              </a:defRPr>
            </a:lvl4pPr>
            <a:lvl5pPr algn="l">
              <a:defRPr sz="2175" b="1">
                <a:solidFill>
                  <a:srgbClr val="007E87"/>
                </a:solidFill>
                <a:latin typeface="Aptos"/>
                <a:ea typeface="Aptos"/>
                <a:cs typeface="Aptos"/>
              </a:defRPr>
            </a:lvl5pPr>
            <a:lvl6pPr algn="l">
              <a:defRPr sz="2175" b="1">
                <a:solidFill>
                  <a:srgbClr val="007E87"/>
                </a:solidFill>
                <a:latin typeface="Aptos"/>
                <a:ea typeface="Aptos"/>
                <a:cs typeface="Aptos"/>
              </a:defRPr>
            </a:lvl6pPr>
            <a:lvl7pPr algn="l">
              <a:defRPr sz="2175" b="1">
                <a:solidFill>
                  <a:srgbClr val="007E87"/>
                </a:solidFill>
                <a:latin typeface="Aptos"/>
                <a:ea typeface="Aptos"/>
                <a:cs typeface="Aptos"/>
              </a:defRPr>
            </a:lvl7pPr>
            <a:lvl8pPr algn="l">
              <a:defRPr sz="2175" b="1">
                <a:solidFill>
                  <a:srgbClr val="007E87"/>
                </a:solidFill>
                <a:latin typeface="Aptos"/>
                <a:ea typeface="Aptos"/>
                <a:cs typeface="Aptos"/>
              </a:defRPr>
            </a:lvl8pPr>
            <a:lvl9pPr algn="l">
              <a:defRPr sz="2175" b="1">
                <a:solidFill>
                  <a:srgbClr val="007E87"/>
                </a:solidFill>
                <a:latin typeface="Aptos"/>
                <a:ea typeface="Aptos"/>
                <a:cs typeface="Aptos"/>
              </a:defRPr>
            </a:lvl9pPr>
          </a:lstStyle>
          <a:p xmlns:a="http://schemas.openxmlformats.org/drawingml/2006/main">
            <a:pPr algn="l">
              <a:defRPr sz="2175" b="1">
                <a:solidFill>
                  <a:srgbClr val="007E87"/>
                </a:solidFill>
                <a:latin typeface="Aptos"/>
                <a:ea typeface="Aptos"/>
                <a:cs typeface="Aptos"/>
              </a:defRPr>
            </a:pPr>
            <a:r>
              <a:rPr sz="2175" b="1">
                <a:solidFill>
                  <a:srgbClr val="007E87"/>
                </a:solidFill>
                <a:latin typeface="Aptos"/>
                <a:ea typeface="Aptos"/>
                <a:cs typeface="Aptos"/>
              </a:rPr>
              <a:t>Local first</a:t>
            </a:r>
          </a:p>
        </p:txBody>
      </p:sp>
      <p:sp>
        <p:nvSpPr>
          <p:cNvPr id="16" name="Sensitive form values remain on the device">
            <a:extLst xmlns:a="http://schemas.openxmlformats.org/drawingml/2006/main">
              <a:ext uri="{FF2B5EF4-FFF2-40B4-BE49-F238E27FC236}">
                <a16:creationId xmlns:a16="http://schemas.microsoft.com/office/drawing/2014/main" id="{888B49CE-D109-4787-B0DF-48A470757F08}"/>
              </a:ext>
            </a:extLst>
          </p:cNvPr>
          <p:cNvSpPr>
            <a:spLocks xmlns:a="http://schemas.openxmlformats.org/drawingml/2006/main" noGrp="1"/>
          </p:cNvSpPr>
          <p:nvPr/>
        </p:nvSpPr>
        <p:spPr>
          <a:xfrm xmlns:a="http://schemas.openxmlformats.org/drawingml/2006/main">
            <a:off x="8058150" y="6067425"/>
            <a:ext cx="3429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275" b="0">
                <a:solidFill>
                  <a:srgbClr val="4D6076"/>
                </a:solidFill>
                <a:latin typeface="Aptos"/>
                <a:ea typeface="Aptos"/>
                <a:cs typeface="Aptos"/>
              </a:defRPr>
            </a:defPPr>
            <a:lvl1pPr algn="l">
              <a:defRPr sz="1275" b="0">
                <a:solidFill>
                  <a:srgbClr val="4D6076"/>
                </a:solidFill>
                <a:latin typeface="Aptos"/>
                <a:ea typeface="Aptos"/>
                <a:cs typeface="Aptos"/>
              </a:defRPr>
            </a:lvl1pPr>
            <a:lvl2pPr algn="l">
              <a:defRPr sz="1275" b="0">
                <a:solidFill>
                  <a:srgbClr val="4D6076"/>
                </a:solidFill>
                <a:latin typeface="Aptos"/>
                <a:ea typeface="Aptos"/>
                <a:cs typeface="Aptos"/>
              </a:defRPr>
            </a:lvl2pPr>
            <a:lvl3pPr algn="l">
              <a:defRPr sz="1275" b="0">
                <a:solidFill>
                  <a:srgbClr val="4D6076"/>
                </a:solidFill>
                <a:latin typeface="Aptos"/>
                <a:ea typeface="Aptos"/>
                <a:cs typeface="Aptos"/>
              </a:defRPr>
            </a:lvl3pPr>
            <a:lvl4pPr algn="l">
              <a:defRPr sz="1275" b="0">
                <a:solidFill>
                  <a:srgbClr val="4D6076"/>
                </a:solidFill>
                <a:latin typeface="Aptos"/>
                <a:ea typeface="Aptos"/>
                <a:cs typeface="Aptos"/>
              </a:defRPr>
            </a:lvl4pPr>
            <a:lvl5pPr algn="l">
              <a:defRPr sz="1275" b="0">
                <a:solidFill>
                  <a:srgbClr val="4D6076"/>
                </a:solidFill>
                <a:latin typeface="Aptos"/>
                <a:ea typeface="Aptos"/>
                <a:cs typeface="Aptos"/>
              </a:defRPr>
            </a:lvl5pPr>
            <a:lvl6pPr algn="l">
              <a:defRPr sz="1275" b="0">
                <a:solidFill>
                  <a:srgbClr val="4D6076"/>
                </a:solidFill>
                <a:latin typeface="Aptos"/>
                <a:ea typeface="Aptos"/>
                <a:cs typeface="Aptos"/>
              </a:defRPr>
            </a:lvl6pPr>
            <a:lvl7pPr algn="l">
              <a:defRPr sz="1275" b="0">
                <a:solidFill>
                  <a:srgbClr val="4D6076"/>
                </a:solidFill>
                <a:latin typeface="Aptos"/>
                <a:ea typeface="Aptos"/>
                <a:cs typeface="Aptos"/>
              </a:defRPr>
            </a:lvl7pPr>
            <a:lvl8pPr algn="l">
              <a:defRPr sz="1275" b="0">
                <a:solidFill>
                  <a:srgbClr val="4D6076"/>
                </a:solidFill>
                <a:latin typeface="Aptos"/>
                <a:ea typeface="Aptos"/>
                <a:cs typeface="Aptos"/>
              </a:defRPr>
            </a:lvl8pPr>
            <a:lvl9pPr algn="l">
              <a:defRPr sz="1275" b="0">
                <a:solidFill>
                  <a:srgbClr val="4D6076"/>
                </a:solidFill>
                <a:latin typeface="Aptos"/>
                <a:ea typeface="Aptos"/>
                <a:cs typeface="Aptos"/>
              </a:defRPr>
            </a:lvl9pPr>
          </a:lstStyle>
          <a:p xmlns:a="http://schemas.openxmlformats.org/drawingml/2006/main">
            <a:pPr algn="l">
              <a:defRPr sz="1275" b="0">
                <a:solidFill>
                  <a:srgbClr val="4D6076"/>
                </a:solidFill>
                <a:latin typeface="Aptos"/>
                <a:ea typeface="Aptos"/>
                <a:cs typeface="Aptos"/>
              </a:defRPr>
            </a:pPr>
            <a:r>
              <a:rPr sz="1275" b="0">
                <a:solidFill>
                  <a:srgbClr val="4D6076"/>
                </a:solidFill>
                <a:latin typeface="Aptos"/>
                <a:ea typeface="Aptos"/>
                <a:cs typeface="Aptos"/>
              </a:rPr>
              <a:t>Sensitive form values remain on the device</a:t>
            </a:r>
          </a:p>
        </p:txBody>
      </p:sp>
      <p:sp>
        <p:nvSpPr>
          <p:cNvPr id="17" name="Prepared for [Organisation name]">
            <a:extLst xmlns:a="http://schemas.openxmlformats.org/drawingml/2006/main">
              <a:ext uri="{FF2B5EF4-FFF2-40B4-BE49-F238E27FC236}">
                <a16:creationId xmlns:a16="http://schemas.microsoft.com/office/drawing/2014/main" id="{7353D6C5-0CE3-480C-A80C-54D91AEC52DC}"/>
              </a:ext>
            </a:extLst>
          </p:cNvPr>
          <p:cNvSpPr>
            <a:spLocks xmlns:a="http://schemas.openxmlformats.org/drawingml/2006/main" noGrp="1"/>
          </p:cNvSpPr>
          <p:nvPr/>
        </p:nvSpPr>
        <p:spPr>
          <a:xfrm xmlns:a="http://schemas.openxmlformats.org/drawingml/2006/main">
            <a:off x="533400" y="6572250"/>
            <a:ext cx="7239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975" b="0">
                <a:solidFill>
                  <a:srgbClr val="4D6076"/>
                </a:solidFill>
                <a:latin typeface="Aptos"/>
                <a:ea typeface="Aptos"/>
                <a:cs typeface="Aptos"/>
              </a:defRPr>
            </a:defPPr>
            <a:lvl1pPr algn="l">
              <a:defRPr sz="975" b="0">
                <a:solidFill>
                  <a:srgbClr val="4D6076"/>
                </a:solidFill>
                <a:latin typeface="Aptos"/>
                <a:ea typeface="Aptos"/>
                <a:cs typeface="Aptos"/>
              </a:defRPr>
            </a:lvl1pPr>
            <a:lvl2pPr algn="l">
              <a:defRPr sz="975" b="0">
                <a:solidFill>
                  <a:srgbClr val="4D6076"/>
                </a:solidFill>
                <a:latin typeface="Aptos"/>
                <a:ea typeface="Aptos"/>
                <a:cs typeface="Aptos"/>
              </a:defRPr>
            </a:lvl2pPr>
            <a:lvl3pPr algn="l">
              <a:defRPr sz="975" b="0">
                <a:solidFill>
                  <a:srgbClr val="4D6076"/>
                </a:solidFill>
                <a:latin typeface="Aptos"/>
                <a:ea typeface="Aptos"/>
                <a:cs typeface="Aptos"/>
              </a:defRPr>
            </a:lvl3pPr>
            <a:lvl4pPr algn="l">
              <a:defRPr sz="975" b="0">
                <a:solidFill>
                  <a:srgbClr val="4D6076"/>
                </a:solidFill>
                <a:latin typeface="Aptos"/>
                <a:ea typeface="Aptos"/>
                <a:cs typeface="Aptos"/>
              </a:defRPr>
            </a:lvl4pPr>
            <a:lvl5pPr algn="l">
              <a:defRPr sz="975" b="0">
                <a:solidFill>
                  <a:srgbClr val="4D6076"/>
                </a:solidFill>
                <a:latin typeface="Aptos"/>
                <a:ea typeface="Aptos"/>
                <a:cs typeface="Aptos"/>
              </a:defRPr>
            </a:lvl5pPr>
            <a:lvl6pPr algn="l">
              <a:defRPr sz="975" b="0">
                <a:solidFill>
                  <a:srgbClr val="4D6076"/>
                </a:solidFill>
                <a:latin typeface="Aptos"/>
                <a:ea typeface="Aptos"/>
                <a:cs typeface="Aptos"/>
              </a:defRPr>
            </a:lvl6pPr>
            <a:lvl7pPr algn="l">
              <a:defRPr sz="975" b="0">
                <a:solidFill>
                  <a:srgbClr val="4D6076"/>
                </a:solidFill>
                <a:latin typeface="Aptos"/>
                <a:ea typeface="Aptos"/>
                <a:cs typeface="Aptos"/>
              </a:defRPr>
            </a:lvl7pPr>
            <a:lvl8pPr algn="l">
              <a:defRPr sz="975" b="0">
                <a:solidFill>
                  <a:srgbClr val="4D6076"/>
                </a:solidFill>
                <a:latin typeface="Aptos"/>
                <a:ea typeface="Aptos"/>
                <a:cs typeface="Aptos"/>
              </a:defRPr>
            </a:lvl8pPr>
            <a:lvl9pPr algn="l">
              <a:defRPr sz="975" b="0">
                <a:solidFill>
                  <a:srgbClr val="4D6076"/>
                </a:solidFill>
                <a:latin typeface="Aptos"/>
                <a:ea typeface="Aptos"/>
                <a:cs typeface="Aptos"/>
              </a:defRPr>
            </a:lvl9pPr>
          </a:lstStyle>
          <a:p xmlns:a="http://schemas.openxmlformats.org/drawingml/2006/main">
            <a:pPr algn="l">
              <a:defRPr sz="975" b="0">
                <a:solidFill>
                  <a:srgbClr val="4D6076"/>
                </a:solidFill>
                <a:latin typeface="Aptos"/>
                <a:ea typeface="Aptos"/>
                <a:cs typeface="Aptos"/>
              </a:defRPr>
            </a:pPr>
            <a:r>
              <a:rPr sz="975" b="0">
                <a:solidFill>
                  <a:srgbClr val="4D6076"/>
                </a:solidFill>
                <a:latin typeface="Aptos"/>
                <a:ea typeface="Aptos"/>
                <a:cs typeface="Aptos"/>
              </a:rPr>
              <a:t>Prepared for [Organisation name]</a:t>
            </a:r>
          </a:p>
        </p:txBody>
      </p:sp>
    </p:spTree>
    <p:extLst>
      <p:ext uri="{BB962C8B-B14F-4D97-AF65-F5344CB8AC3E}">
        <p14:creationId xmlns:p14="http://schemas.microsoft.com/office/powerpoint/2010/main" val="178650189"/>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01 / THE BUSINESS CASE">
            <a:extLst xmlns:a="http://schemas.openxmlformats.org/drawingml/2006/main">
              <a:ext uri="{FF2B5EF4-FFF2-40B4-BE49-F238E27FC236}">
                <a16:creationId xmlns:a16="http://schemas.microsoft.com/office/drawing/2014/main" id="{725DC524-F559-4088-B6DE-529C4714B00D}"/>
              </a:ext>
            </a:extLst>
          </p:cNvPr>
          <p:cNvSpPr>
            <a:spLocks xmlns:a="http://schemas.openxmlformats.org/drawingml/2006/main" noGrp="1"/>
          </p:cNvSpPr>
          <p:nvPr/>
        </p:nvSpPr>
        <p:spPr>
          <a:xfrm xmlns:a="http://schemas.openxmlformats.org/drawingml/2006/main">
            <a:off x="533400" y="285750"/>
            <a:ext cx="9810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125" b="1">
                <a:solidFill>
                  <a:srgbClr val="003EA5"/>
                </a:solidFill>
                <a:latin typeface="Aptos"/>
                <a:ea typeface="Aptos"/>
                <a:cs typeface="Aptos"/>
              </a:defRPr>
            </a:defPPr>
            <a:lvl1pPr algn="l">
              <a:defRPr sz="1125" b="1">
                <a:solidFill>
                  <a:srgbClr val="003EA5"/>
                </a:solidFill>
                <a:latin typeface="Aptos"/>
                <a:ea typeface="Aptos"/>
                <a:cs typeface="Aptos"/>
              </a:defRPr>
            </a:lvl1pPr>
            <a:lvl2pPr algn="l">
              <a:defRPr sz="1125" b="1">
                <a:solidFill>
                  <a:srgbClr val="003EA5"/>
                </a:solidFill>
                <a:latin typeface="Aptos"/>
                <a:ea typeface="Aptos"/>
                <a:cs typeface="Aptos"/>
              </a:defRPr>
            </a:lvl2pPr>
            <a:lvl3pPr algn="l">
              <a:defRPr sz="1125" b="1">
                <a:solidFill>
                  <a:srgbClr val="003EA5"/>
                </a:solidFill>
                <a:latin typeface="Aptos"/>
                <a:ea typeface="Aptos"/>
                <a:cs typeface="Aptos"/>
              </a:defRPr>
            </a:lvl3pPr>
            <a:lvl4pPr algn="l">
              <a:defRPr sz="1125" b="1">
                <a:solidFill>
                  <a:srgbClr val="003EA5"/>
                </a:solidFill>
                <a:latin typeface="Aptos"/>
                <a:ea typeface="Aptos"/>
                <a:cs typeface="Aptos"/>
              </a:defRPr>
            </a:lvl4pPr>
            <a:lvl5pPr algn="l">
              <a:defRPr sz="1125" b="1">
                <a:solidFill>
                  <a:srgbClr val="003EA5"/>
                </a:solidFill>
                <a:latin typeface="Aptos"/>
                <a:ea typeface="Aptos"/>
                <a:cs typeface="Aptos"/>
              </a:defRPr>
            </a:lvl5pPr>
            <a:lvl6pPr algn="l">
              <a:defRPr sz="1125" b="1">
                <a:solidFill>
                  <a:srgbClr val="003EA5"/>
                </a:solidFill>
                <a:latin typeface="Aptos"/>
                <a:ea typeface="Aptos"/>
                <a:cs typeface="Aptos"/>
              </a:defRPr>
            </a:lvl6pPr>
            <a:lvl7pPr algn="l">
              <a:defRPr sz="1125" b="1">
                <a:solidFill>
                  <a:srgbClr val="003EA5"/>
                </a:solidFill>
                <a:latin typeface="Aptos"/>
                <a:ea typeface="Aptos"/>
                <a:cs typeface="Aptos"/>
              </a:defRPr>
            </a:lvl7pPr>
            <a:lvl8pPr algn="l">
              <a:defRPr sz="1125" b="1">
                <a:solidFill>
                  <a:srgbClr val="003EA5"/>
                </a:solidFill>
                <a:latin typeface="Aptos"/>
                <a:ea typeface="Aptos"/>
                <a:cs typeface="Aptos"/>
              </a:defRPr>
            </a:lvl8pPr>
            <a:lvl9pPr algn="l">
              <a:defRPr sz="1125" b="1">
                <a:solidFill>
                  <a:srgbClr val="003EA5"/>
                </a:solidFill>
                <a:latin typeface="Aptos"/>
                <a:ea typeface="Aptos"/>
                <a:cs typeface="Aptos"/>
              </a:defRPr>
            </a:lvl9pPr>
          </a:lstStyle>
          <a:p xmlns:a="http://schemas.openxmlformats.org/drawingml/2006/main">
            <a:pPr algn="l">
              <a:defRPr sz="1125" b="1">
                <a:solidFill>
                  <a:srgbClr val="003EA5"/>
                </a:solidFill>
                <a:latin typeface="Aptos"/>
                <a:ea typeface="Aptos"/>
                <a:cs typeface="Aptos"/>
              </a:defRPr>
            </a:pPr>
            <a:r>
              <a:rPr sz="1125" b="1">
                <a:solidFill>
                  <a:srgbClr val="003EA5"/>
                </a:solidFill>
                <a:latin typeface="Aptos"/>
                <a:ea typeface="Aptos"/>
                <a:cs typeface="Aptos"/>
              </a:rPr>
              <a:t>01 / THE BUSINESS CASE</a:t>
            </a:r>
          </a:p>
        </p:txBody>
      </p:sp>
      <p:sp>
        <p:nvSpPr>
          <p:cNvPr id="2" name="What this would add to our security">
            <a:extLst xmlns:a="http://schemas.openxmlformats.org/drawingml/2006/main">
              <a:ext uri="{FF2B5EF4-FFF2-40B4-BE49-F238E27FC236}">
                <a16:creationId xmlns:a16="http://schemas.microsoft.com/office/drawing/2014/main" id="{8F3D6758-71CB-4913-8AF3-1972B2770F11}"/>
              </a:ext>
            </a:extLst>
          </p:cNvPr>
          <p:cNvSpPr>
            <a:spLocks xmlns:a="http://schemas.openxmlformats.org/drawingml/2006/main" noGrp="1"/>
          </p:cNvSpPr>
          <p:nvPr/>
        </p:nvSpPr>
        <p:spPr>
          <a:xfrm xmlns:a="http://schemas.openxmlformats.org/drawingml/2006/main">
            <a:off x="533400" y="695325"/>
            <a:ext cx="111252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925" b="1">
                <a:solidFill>
                  <a:srgbClr val="14263F"/>
                </a:solidFill>
                <a:latin typeface="Aptos"/>
                <a:ea typeface="Aptos"/>
                <a:cs typeface="Aptos"/>
              </a:defRPr>
            </a:defPPr>
            <a:lvl1pPr algn="l">
              <a:defRPr sz="2925" b="1">
                <a:solidFill>
                  <a:srgbClr val="14263F"/>
                </a:solidFill>
                <a:latin typeface="Aptos"/>
                <a:ea typeface="Aptos"/>
                <a:cs typeface="Aptos"/>
              </a:defRPr>
            </a:lvl1pPr>
            <a:lvl2pPr algn="l">
              <a:defRPr sz="2925" b="1">
                <a:solidFill>
                  <a:srgbClr val="14263F"/>
                </a:solidFill>
                <a:latin typeface="Aptos"/>
                <a:ea typeface="Aptos"/>
                <a:cs typeface="Aptos"/>
              </a:defRPr>
            </a:lvl2pPr>
            <a:lvl3pPr algn="l">
              <a:defRPr sz="2925" b="1">
                <a:solidFill>
                  <a:srgbClr val="14263F"/>
                </a:solidFill>
                <a:latin typeface="Aptos"/>
                <a:ea typeface="Aptos"/>
                <a:cs typeface="Aptos"/>
              </a:defRPr>
            </a:lvl3pPr>
            <a:lvl4pPr algn="l">
              <a:defRPr sz="2925" b="1">
                <a:solidFill>
                  <a:srgbClr val="14263F"/>
                </a:solidFill>
                <a:latin typeface="Aptos"/>
                <a:ea typeface="Aptos"/>
                <a:cs typeface="Aptos"/>
              </a:defRPr>
            </a:lvl4pPr>
            <a:lvl5pPr algn="l">
              <a:defRPr sz="2925" b="1">
                <a:solidFill>
                  <a:srgbClr val="14263F"/>
                </a:solidFill>
                <a:latin typeface="Aptos"/>
                <a:ea typeface="Aptos"/>
                <a:cs typeface="Aptos"/>
              </a:defRPr>
            </a:lvl5pPr>
            <a:lvl6pPr algn="l">
              <a:defRPr sz="2925" b="1">
                <a:solidFill>
                  <a:srgbClr val="14263F"/>
                </a:solidFill>
                <a:latin typeface="Aptos"/>
                <a:ea typeface="Aptos"/>
                <a:cs typeface="Aptos"/>
              </a:defRPr>
            </a:lvl6pPr>
            <a:lvl7pPr algn="l">
              <a:defRPr sz="2925" b="1">
                <a:solidFill>
                  <a:srgbClr val="14263F"/>
                </a:solidFill>
                <a:latin typeface="Aptos"/>
                <a:ea typeface="Aptos"/>
                <a:cs typeface="Aptos"/>
              </a:defRPr>
            </a:lvl7pPr>
            <a:lvl8pPr algn="l">
              <a:defRPr sz="2925" b="1">
                <a:solidFill>
                  <a:srgbClr val="14263F"/>
                </a:solidFill>
                <a:latin typeface="Aptos"/>
                <a:ea typeface="Aptos"/>
                <a:cs typeface="Aptos"/>
              </a:defRPr>
            </a:lvl8pPr>
            <a:lvl9pPr algn="l">
              <a:defRPr sz="2925" b="1">
                <a:solidFill>
                  <a:srgbClr val="14263F"/>
                </a:solidFill>
                <a:latin typeface="Aptos"/>
                <a:ea typeface="Aptos"/>
                <a:cs typeface="Aptos"/>
              </a:defRPr>
            </a:lvl9pPr>
          </a:lstStyle>
          <a:p xmlns:a="http://schemas.openxmlformats.org/drawingml/2006/main">
            <a:pPr algn="l">
              <a:defRPr sz="2925" b="1">
                <a:solidFill>
                  <a:srgbClr val="14263F"/>
                </a:solidFill>
                <a:latin typeface="Aptos"/>
                <a:ea typeface="Aptos"/>
                <a:cs typeface="Aptos"/>
              </a:defRPr>
            </a:pPr>
            <a:r>
              <a:rPr sz="2925" b="1">
                <a:solidFill>
                  <a:srgbClr val="14263F"/>
                </a:solidFill>
                <a:latin typeface="Aptos"/>
                <a:ea typeface="Aptos"/>
                <a:cs typeface="Aptos"/>
              </a:rPr>
              <a:t>What this would add to our security</a:t>
            </a:r>
          </a:p>
        </p:txBody>
      </p:sp>
      <p:sp>
        <p:nvSpPr>
          <p:cNvPr id="3" name="The focus is the decision between arriving on a page and sharing credentials or ">
            <a:extLst xmlns:a="http://schemas.openxmlformats.org/drawingml/2006/main">
              <a:ext uri="{FF2B5EF4-FFF2-40B4-BE49-F238E27FC236}">
                <a16:creationId xmlns:a16="http://schemas.microsoft.com/office/drawing/2014/main" id="{CADD6BFF-398D-4E26-8B71-EDCDD6B0360E}"/>
              </a:ext>
            </a:extLst>
          </p:cNvPr>
          <p:cNvSpPr>
            <a:spLocks xmlns:a="http://schemas.openxmlformats.org/drawingml/2006/main" noGrp="1"/>
          </p:cNvSpPr>
          <p:nvPr/>
        </p:nvSpPr>
        <p:spPr>
          <a:xfrm xmlns:a="http://schemas.openxmlformats.org/drawingml/2006/main">
            <a:off x="533400" y="1590675"/>
            <a:ext cx="109537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00" b="0">
                <a:solidFill>
                  <a:srgbClr val="4D6076"/>
                </a:solidFill>
                <a:latin typeface="Aptos"/>
                <a:ea typeface="Aptos"/>
                <a:cs typeface="Aptos"/>
              </a:defRPr>
            </a:defPPr>
            <a:lvl1pPr algn="l">
              <a:defRPr sz="1500" b="0">
                <a:solidFill>
                  <a:srgbClr val="4D6076"/>
                </a:solidFill>
                <a:latin typeface="Aptos"/>
                <a:ea typeface="Aptos"/>
                <a:cs typeface="Aptos"/>
              </a:defRPr>
            </a:lvl1pPr>
            <a:lvl2pPr algn="l">
              <a:defRPr sz="1500" b="0">
                <a:solidFill>
                  <a:srgbClr val="4D6076"/>
                </a:solidFill>
                <a:latin typeface="Aptos"/>
                <a:ea typeface="Aptos"/>
                <a:cs typeface="Aptos"/>
              </a:defRPr>
            </a:lvl2pPr>
            <a:lvl3pPr algn="l">
              <a:defRPr sz="1500" b="0">
                <a:solidFill>
                  <a:srgbClr val="4D6076"/>
                </a:solidFill>
                <a:latin typeface="Aptos"/>
                <a:ea typeface="Aptos"/>
                <a:cs typeface="Aptos"/>
              </a:defRPr>
            </a:lvl3pPr>
            <a:lvl4pPr algn="l">
              <a:defRPr sz="1500" b="0">
                <a:solidFill>
                  <a:srgbClr val="4D6076"/>
                </a:solidFill>
                <a:latin typeface="Aptos"/>
                <a:ea typeface="Aptos"/>
                <a:cs typeface="Aptos"/>
              </a:defRPr>
            </a:lvl4pPr>
            <a:lvl5pPr algn="l">
              <a:defRPr sz="1500" b="0">
                <a:solidFill>
                  <a:srgbClr val="4D6076"/>
                </a:solidFill>
                <a:latin typeface="Aptos"/>
                <a:ea typeface="Aptos"/>
                <a:cs typeface="Aptos"/>
              </a:defRPr>
            </a:lvl5pPr>
            <a:lvl6pPr algn="l">
              <a:defRPr sz="1500" b="0">
                <a:solidFill>
                  <a:srgbClr val="4D6076"/>
                </a:solidFill>
                <a:latin typeface="Aptos"/>
                <a:ea typeface="Aptos"/>
                <a:cs typeface="Aptos"/>
              </a:defRPr>
            </a:lvl6pPr>
            <a:lvl7pPr algn="l">
              <a:defRPr sz="1500" b="0">
                <a:solidFill>
                  <a:srgbClr val="4D6076"/>
                </a:solidFill>
                <a:latin typeface="Aptos"/>
                <a:ea typeface="Aptos"/>
                <a:cs typeface="Aptos"/>
              </a:defRPr>
            </a:lvl7pPr>
            <a:lvl8pPr algn="l">
              <a:defRPr sz="1500" b="0">
                <a:solidFill>
                  <a:srgbClr val="4D6076"/>
                </a:solidFill>
                <a:latin typeface="Aptos"/>
                <a:ea typeface="Aptos"/>
                <a:cs typeface="Aptos"/>
              </a:defRPr>
            </a:lvl8pPr>
            <a:lvl9pPr algn="l">
              <a:defRPr sz="1500" b="0">
                <a:solidFill>
                  <a:srgbClr val="4D6076"/>
                </a:solidFill>
                <a:latin typeface="Aptos"/>
                <a:ea typeface="Aptos"/>
                <a:cs typeface="Aptos"/>
              </a:defRPr>
            </a:lvl9pPr>
          </a:lstStyle>
          <a:p xmlns:a="http://schemas.openxmlformats.org/drawingml/2006/main">
            <a:pPr algn="l">
              <a:defRPr sz="1500" b="0">
                <a:solidFill>
                  <a:srgbClr val="4D6076"/>
                </a:solidFill>
                <a:latin typeface="Aptos"/>
                <a:ea typeface="Aptos"/>
                <a:cs typeface="Aptos"/>
              </a:defRPr>
            </a:pPr>
            <a:r>
              <a:rPr sz="1500" b="0">
                <a:solidFill>
                  <a:srgbClr val="4D6076"/>
                </a:solidFill>
                <a:latin typeface="Aptos"/>
                <a:ea typeface="Aptos"/>
                <a:cs typeface="Aptos"/>
              </a:rPr>
              <a:t>The focus is the decision between arriving on a page and sharing credentials or sensitive data.</a:t>
            </a:r>
          </a:p>
        </p:txBody>
      </p:sp>
      <p:sp>
        <p:nvSpPr>
          <p:cNvPr id="4" name="">
            <a:extLst xmlns:a="http://schemas.openxmlformats.org/drawingml/2006/main">
              <a:ext uri="{FF2B5EF4-FFF2-40B4-BE49-F238E27FC236}">
                <a16:creationId xmlns:a16="http://schemas.microsoft.com/office/drawing/2014/main" id="{F64EAFF9-CC44-4B9F-B67A-92186E637BB7}"/>
              </a:ext>
            </a:extLst>
          </p:cNvPr>
          <p:cNvSpPr>
            <a:spLocks xmlns:a="http://schemas.openxmlformats.org/drawingml/2006/main" noGrp="1"/>
          </p:cNvSpPr>
          <p:nvPr/>
        </p:nvSpPr>
        <p:spPr>
          <a:xfrm xmlns:a="http://schemas.openxmlformats.org/drawingml/2006/main">
            <a:off x="533400" y="2076450"/>
            <a:ext cx="11125200" cy="0"/>
          </a:xfrm>
          <a:prstGeom xmlns:a="http://schemas.openxmlformats.org/drawingml/2006/main" prst="line">
            <a:avLst/>
          </a:prstGeom>
          <a:noFill xmlns:a="http://schemas.openxmlformats.org/drawingml/2006/main"/>
          <a:ln xmlns:a="http://schemas.openxmlformats.org/drawingml/2006/main" w="9525">
            <a:solidFill>
              <a:srgbClr val="D4DDEC"/>
            </a:solidFill>
          </a:ln>
        </p:spPr>
      </p:sp>
      <p:pic>
        <p:nvPicPr>
          <p:cNvPr id="5" name="">
            <a:extLst xmlns:a="http://schemas.openxmlformats.org/drawingml/2006/main">
              <a:ext uri="{FF2B5EF4-FFF2-40B4-BE49-F238E27FC236}">
                <a16:creationId xmlns:a16="http://schemas.microsoft.com/office/drawing/2014/main" id="{915ABD86-3F99-49B9-B85B-8A9F03A4AC37}"/>
              </a:ext>
            </a:extLst>
          </p:cNvPr>
          <p:cNvPicPr>
            <a:picLocks xmlns:a="http://schemas.openxmlformats.org/drawingml/2006/main" noChangeAspect="1"/>
          </p:cNvPicPr>
          <p:nvPr/>
        </p:nvPicPr>
        <p:blipFill>
          <a:blip xmlns:r="http://schemas.openxmlformats.org/officeDocument/2006/relationships" xmlns:a="http://schemas.openxmlformats.org/drawingml/2006/main" r:embed="R1844be14c7a14001"/>
          <a:stretch xmlns:a="http://schemas.openxmlformats.org/drawingml/2006/main"/>
        </p:blipFill>
        <p:spPr>
          <a:xfrm xmlns:a="http://schemas.openxmlformats.org/drawingml/2006/main">
            <a:off x="533400" y="6363260"/>
            <a:ext cx="1333500" cy="294154"/>
          </a:xfrm>
          <a:prstGeom xmlns:a="http://schemas.openxmlformats.org/drawingml/2006/main" prst="rect">
            <a:avLst/>
          </a:prstGeom>
        </p:spPr>
      </p:pic>
      <p:sp>
        <p:nvSpPr>
          <p:cNvPr id="6" name="Browser Security">
            <a:extLst xmlns:a="http://schemas.openxmlformats.org/drawingml/2006/main">
              <a:ext uri="{FF2B5EF4-FFF2-40B4-BE49-F238E27FC236}">
                <a16:creationId xmlns:a16="http://schemas.microsoft.com/office/drawing/2014/main" id="{B649AFE9-F5AB-4B85-BB30-3CB1F985EC33}"/>
              </a:ext>
            </a:extLst>
          </p:cNvPr>
          <p:cNvSpPr>
            <a:spLocks xmlns:a="http://schemas.openxmlformats.org/drawingml/2006/main" noGrp="1"/>
          </p:cNvSpPr>
          <p:nvPr/>
        </p:nvSpPr>
        <p:spPr>
          <a:xfrm xmlns:a="http://schemas.openxmlformats.org/drawingml/2006/main">
            <a:off x="8905875" y="6410325"/>
            <a:ext cx="2095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050" b="0">
                <a:solidFill>
                  <a:srgbClr val="4D6076"/>
                </a:solidFill>
                <a:latin typeface="Aptos"/>
                <a:ea typeface="Aptos"/>
                <a:cs typeface="Aptos"/>
              </a:defRPr>
            </a:defPPr>
            <a:lvl1pPr algn="r">
              <a:defRPr sz="1050" b="0">
                <a:solidFill>
                  <a:srgbClr val="4D6076"/>
                </a:solidFill>
                <a:latin typeface="Aptos"/>
                <a:ea typeface="Aptos"/>
                <a:cs typeface="Aptos"/>
              </a:defRPr>
            </a:lvl1pPr>
            <a:lvl2pPr algn="r">
              <a:defRPr sz="1050" b="0">
                <a:solidFill>
                  <a:srgbClr val="4D6076"/>
                </a:solidFill>
                <a:latin typeface="Aptos"/>
                <a:ea typeface="Aptos"/>
                <a:cs typeface="Aptos"/>
              </a:defRPr>
            </a:lvl2pPr>
            <a:lvl3pPr algn="r">
              <a:defRPr sz="1050" b="0">
                <a:solidFill>
                  <a:srgbClr val="4D6076"/>
                </a:solidFill>
                <a:latin typeface="Aptos"/>
                <a:ea typeface="Aptos"/>
                <a:cs typeface="Aptos"/>
              </a:defRPr>
            </a:lvl3pPr>
            <a:lvl4pPr algn="r">
              <a:defRPr sz="1050" b="0">
                <a:solidFill>
                  <a:srgbClr val="4D6076"/>
                </a:solidFill>
                <a:latin typeface="Aptos"/>
                <a:ea typeface="Aptos"/>
                <a:cs typeface="Aptos"/>
              </a:defRPr>
            </a:lvl4pPr>
            <a:lvl5pPr algn="r">
              <a:defRPr sz="1050" b="0">
                <a:solidFill>
                  <a:srgbClr val="4D6076"/>
                </a:solidFill>
                <a:latin typeface="Aptos"/>
                <a:ea typeface="Aptos"/>
                <a:cs typeface="Aptos"/>
              </a:defRPr>
            </a:lvl5pPr>
            <a:lvl6pPr algn="r">
              <a:defRPr sz="1050" b="0">
                <a:solidFill>
                  <a:srgbClr val="4D6076"/>
                </a:solidFill>
                <a:latin typeface="Aptos"/>
                <a:ea typeface="Aptos"/>
                <a:cs typeface="Aptos"/>
              </a:defRPr>
            </a:lvl6pPr>
            <a:lvl7pPr algn="r">
              <a:defRPr sz="1050" b="0">
                <a:solidFill>
                  <a:srgbClr val="4D6076"/>
                </a:solidFill>
                <a:latin typeface="Aptos"/>
                <a:ea typeface="Aptos"/>
                <a:cs typeface="Aptos"/>
              </a:defRPr>
            </a:lvl7pPr>
            <a:lvl8pPr algn="r">
              <a:defRPr sz="1050" b="0">
                <a:solidFill>
                  <a:srgbClr val="4D6076"/>
                </a:solidFill>
                <a:latin typeface="Aptos"/>
                <a:ea typeface="Aptos"/>
                <a:cs typeface="Aptos"/>
              </a:defRPr>
            </a:lvl8pPr>
            <a:lvl9pPr algn="r">
              <a:defRPr sz="1050" b="0">
                <a:solidFill>
                  <a:srgbClr val="4D6076"/>
                </a:solidFill>
                <a:latin typeface="Aptos"/>
                <a:ea typeface="Aptos"/>
                <a:cs typeface="Aptos"/>
              </a:defRPr>
            </a:lvl9pPr>
          </a:lstStyle>
          <a:p xmlns:a="http://schemas.openxmlformats.org/drawingml/2006/main">
            <a:pPr algn="r">
              <a:defRPr sz="1050" b="0">
                <a:solidFill>
                  <a:srgbClr val="4D6076"/>
                </a:solidFill>
                <a:latin typeface="Aptos"/>
                <a:ea typeface="Aptos"/>
                <a:cs typeface="Aptos"/>
              </a:defRPr>
            </a:pPr>
            <a:r>
              <a:rPr sz="1050" b="0">
                <a:solidFill>
                  <a:srgbClr val="4D6076"/>
                </a:solidFill>
                <a:latin typeface="Aptos"/>
                <a:ea typeface="Aptos"/>
                <a:cs typeface="Aptos"/>
              </a:rPr>
              <a:t>Browser Security</a:t>
            </a:r>
          </a:p>
        </p:txBody>
      </p:sp>
      <p:sp>
        <p:nvSpPr>
          <p:cNvPr id="7" name="02">
            <a:extLst xmlns:a="http://schemas.openxmlformats.org/drawingml/2006/main">
              <a:ext uri="{FF2B5EF4-FFF2-40B4-BE49-F238E27FC236}">
                <a16:creationId xmlns:a16="http://schemas.microsoft.com/office/drawing/2014/main" id="{FE390AD7-4A78-4F5B-8000-55DBF6BE7D04}"/>
              </a:ext>
            </a:extLst>
          </p:cNvPr>
          <p:cNvSpPr>
            <a:spLocks xmlns:a="http://schemas.openxmlformats.org/drawingml/2006/main" noGrp="1"/>
          </p:cNvSpPr>
          <p:nvPr/>
        </p:nvSpPr>
        <p:spPr>
          <a:xfrm xmlns:a="http://schemas.openxmlformats.org/drawingml/2006/main">
            <a:off x="11334750" y="6381750"/>
            <a:ext cx="3238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75" b="1">
                <a:solidFill>
                  <a:srgbClr val="003EA5"/>
                </a:solidFill>
                <a:latin typeface="Aptos"/>
                <a:ea typeface="Aptos"/>
                <a:cs typeface="Aptos"/>
              </a:defRPr>
            </a:defPPr>
            <a:lvl1pPr algn="r">
              <a:defRPr sz="1275" b="1">
                <a:solidFill>
                  <a:srgbClr val="003EA5"/>
                </a:solidFill>
                <a:latin typeface="Aptos"/>
                <a:ea typeface="Aptos"/>
                <a:cs typeface="Aptos"/>
              </a:defRPr>
            </a:lvl1pPr>
            <a:lvl2pPr algn="r">
              <a:defRPr sz="1275" b="1">
                <a:solidFill>
                  <a:srgbClr val="003EA5"/>
                </a:solidFill>
                <a:latin typeface="Aptos"/>
                <a:ea typeface="Aptos"/>
                <a:cs typeface="Aptos"/>
              </a:defRPr>
            </a:lvl2pPr>
            <a:lvl3pPr algn="r">
              <a:defRPr sz="1275" b="1">
                <a:solidFill>
                  <a:srgbClr val="003EA5"/>
                </a:solidFill>
                <a:latin typeface="Aptos"/>
                <a:ea typeface="Aptos"/>
                <a:cs typeface="Aptos"/>
              </a:defRPr>
            </a:lvl3pPr>
            <a:lvl4pPr algn="r">
              <a:defRPr sz="1275" b="1">
                <a:solidFill>
                  <a:srgbClr val="003EA5"/>
                </a:solidFill>
                <a:latin typeface="Aptos"/>
                <a:ea typeface="Aptos"/>
                <a:cs typeface="Aptos"/>
              </a:defRPr>
            </a:lvl4pPr>
            <a:lvl5pPr algn="r">
              <a:defRPr sz="1275" b="1">
                <a:solidFill>
                  <a:srgbClr val="003EA5"/>
                </a:solidFill>
                <a:latin typeface="Aptos"/>
                <a:ea typeface="Aptos"/>
                <a:cs typeface="Aptos"/>
              </a:defRPr>
            </a:lvl5pPr>
            <a:lvl6pPr algn="r">
              <a:defRPr sz="1275" b="1">
                <a:solidFill>
                  <a:srgbClr val="003EA5"/>
                </a:solidFill>
                <a:latin typeface="Aptos"/>
                <a:ea typeface="Aptos"/>
                <a:cs typeface="Aptos"/>
              </a:defRPr>
            </a:lvl6pPr>
            <a:lvl7pPr algn="r">
              <a:defRPr sz="1275" b="1">
                <a:solidFill>
                  <a:srgbClr val="003EA5"/>
                </a:solidFill>
                <a:latin typeface="Aptos"/>
                <a:ea typeface="Aptos"/>
                <a:cs typeface="Aptos"/>
              </a:defRPr>
            </a:lvl7pPr>
            <a:lvl8pPr algn="r">
              <a:defRPr sz="1275" b="1">
                <a:solidFill>
                  <a:srgbClr val="003EA5"/>
                </a:solidFill>
                <a:latin typeface="Aptos"/>
                <a:ea typeface="Aptos"/>
                <a:cs typeface="Aptos"/>
              </a:defRPr>
            </a:lvl8pPr>
            <a:lvl9pPr algn="r">
              <a:defRPr sz="1275" b="1">
                <a:solidFill>
                  <a:srgbClr val="003EA5"/>
                </a:solidFill>
                <a:latin typeface="Aptos"/>
                <a:ea typeface="Aptos"/>
                <a:cs typeface="Aptos"/>
              </a:defRPr>
            </a:lvl9pPr>
          </a:lstStyle>
          <a:p xmlns:a="http://schemas.openxmlformats.org/drawingml/2006/main">
            <a:pPr algn="r">
              <a:defRPr sz="1275" b="1">
                <a:solidFill>
                  <a:srgbClr val="003EA5"/>
                </a:solidFill>
                <a:latin typeface="Aptos"/>
                <a:ea typeface="Aptos"/>
                <a:cs typeface="Aptos"/>
              </a:defRPr>
            </a:pPr>
            <a:r>
              <a:rPr sz="1275" b="1">
                <a:solidFill>
                  <a:srgbClr val="003EA5"/>
                </a:solidFill>
                <a:latin typeface="Aptos"/>
                <a:ea typeface="Aptos"/>
                <a:cs typeface="Aptos"/>
              </a:rPr>
              <a:t>02</a:t>
            </a:r>
          </a:p>
        </p:txBody>
      </p:sp>
      <p:sp>
        <p:nvSpPr>
          <p:cNvPr id="8" name="Protection for our people">
            <a:extLst xmlns:a="http://schemas.openxmlformats.org/drawingml/2006/main">
              <a:ext uri="{FF2B5EF4-FFF2-40B4-BE49-F238E27FC236}">
                <a16:creationId xmlns:a16="http://schemas.microsoft.com/office/drawing/2014/main" id="{3CC61C3D-CA87-47CA-BFAE-90B1D5CEFB32}"/>
              </a:ext>
            </a:extLst>
          </p:cNvPr>
          <p:cNvSpPr>
            <a:spLocks xmlns:a="http://schemas.openxmlformats.org/drawingml/2006/main" noGrp="1"/>
          </p:cNvSpPr>
          <p:nvPr/>
        </p:nvSpPr>
        <p:spPr>
          <a:xfrm xmlns:a="http://schemas.openxmlformats.org/drawingml/2006/main">
            <a:off x="533400" y="2352675"/>
            <a:ext cx="5048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875" b="1">
                <a:solidFill>
                  <a:srgbClr val="003EA5"/>
                </a:solidFill>
                <a:latin typeface="Aptos"/>
                <a:ea typeface="Aptos"/>
                <a:cs typeface="Aptos"/>
              </a:defRPr>
            </a:defPPr>
            <a:lvl1pPr algn="l">
              <a:defRPr sz="1875" b="1">
                <a:solidFill>
                  <a:srgbClr val="003EA5"/>
                </a:solidFill>
                <a:latin typeface="Aptos"/>
                <a:ea typeface="Aptos"/>
                <a:cs typeface="Aptos"/>
              </a:defRPr>
            </a:lvl1pPr>
            <a:lvl2pPr algn="l">
              <a:defRPr sz="1875" b="1">
                <a:solidFill>
                  <a:srgbClr val="003EA5"/>
                </a:solidFill>
                <a:latin typeface="Aptos"/>
                <a:ea typeface="Aptos"/>
                <a:cs typeface="Aptos"/>
              </a:defRPr>
            </a:lvl2pPr>
            <a:lvl3pPr algn="l">
              <a:defRPr sz="1875" b="1">
                <a:solidFill>
                  <a:srgbClr val="003EA5"/>
                </a:solidFill>
                <a:latin typeface="Aptos"/>
                <a:ea typeface="Aptos"/>
                <a:cs typeface="Aptos"/>
              </a:defRPr>
            </a:lvl3pPr>
            <a:lvl4pPr algn="l">
              <a:defRPr sz="1875" b="1">
                <a:solidFill>
                  <a:srgbClr val="003EA5"/>
                </a:solidFill>
                <a:latin typeface="Aptos"/>
                <a:ea typeface="Aptos"/>
                <a:cs typeface="Aptos"/>
              </a:defRPr>
            </a:lvl4pPr>
            <a:lvl5pPr algn="l">
              <a:defRPr sz="1875" b="1">
                <a:solidFill>
                  <a:srgbClr val="003EA5"/>
                </a:solidFill>
                <a:latin typeface="Aptos"/>
                <a:ea typeface="Aptos"/>
                <a:cs typeface="Aptos"/>
              </a:defRPr>
            </a:lvl5pPr>
            <a:lvl6pPr algn="l">
              <a:defRPr sz="1875" b="1">
                <a:solidFill>
                  <a:srgbClr val="003EA5"/>
                </a:solidFill>
                <a:latin typeface="Aptos"/>
                <a:ea typeface="Aptos"/>
                <a:cs typeface="Aptos"/>
              </a:defRPr>
            </a:lvl6pPr>
            <a:lvl7pPr algn="l">
              <a:defRPr sz="1875" b="1">
                <a:solidFill>
                  <a:srgbClr val="003EA5"/>
                </a:solidFill>
                <a:latin typeface="Aptos"/>
                <a:ea typeface="Aptos"/>
                <a:cs typeface="Aptos"/>
              </a:defRPr>
            </a:lvl7pPr>
            <a:lvl8pPr algn="l">
              <a:defRPr sz="1875" b="1">
                <a:solidFill>
                  <a:srgbClr val="003EA5"/>
                </a:solidFill>
                <a:latin typeface="Aptos"/>
                <a:ea typeface="Aptos"/>
                <a:cs typeface="Aptos"/>
              </a:defRPr>
            </a:lvl8pPr>
            <a:lvl9pPr algn="l">
              <a:defRPr sz="1875" b="1">
                <a:solidFill>
                  <a:srgbClr val="003EA5"/>
                </a:solidFill>
                <a:latin typeface="Aptos"/>
                <a:ea typeface="Aptos"/>
                <a:cs typeface="Aptos"/>
              </a:defRPr>
            </a:lvl9pPr>
          </a:lstStyle>
          <a:p xmlns:a="http://schemas.openxmlformats.org/drawingml/2006/main">
            <a:pPr algn="l">
              <a:defRPr sz="1875" b="1">
                <a:solidFill>
                  <a:srgbClr val="003EA5"/>
                </a:solidFill>
                <a:latin typeface="Aptos"/>
                <a:ea typeface="Aptos"/>
                <a:cs typeface="Aptos"/>
              </a:defRPr>
            </a:pPr>
            <a:r>
              <a:rPr sz="1875" b="1">
                <a:solidFill>
                  <a:srgbClr val="003EA5"/>
                </a:solidFill>
                <a:latin typeface="Aptos"/>
                <a:ea typeface="Aptos"/>
                <a:cs typeface="Aptos"/>
              </a:rPr>
              <a:t>Protection for our people</a:t>
            </a:r>
          </a:p>
        </p:txBody>
      </p:sp>
      <p:sp>
        <p:nvSpPr>
          <p:cNvPr id="9" name="">
            <a:extLst xmlns:a="http://schemas.openxmlformats.org/drawingml/2006/main">
              <a:ext uri="{FF2B5EF4-FFF2-40B4-BE49-F238E27FC236}">
                <a16:creationId xmlns:a16="http://schemas.microsoft.com/office/drawing/2014/main" id="{4253D906-FD16-4E4C-A1A5-FE393CE5A774}"/>
              </a:ext>
            </a:extLst>
          </p:cNvPr>
          <p:cNvSpPr>
            <a:spLocks xmlns:a="http://schemas.openxmlformats.org/drawingml/2006/main" noGrp="1"/>
          </p:cNvSpPr>
          <p:nvPr/>
        </p:nvSpPr>
        <p:spPr>
          <a:xfrm xmlns:a="http://schemas.openxmlformats.org/drawingml/2006/main">
            <a:off x="533400" y="2943225"/>
            <a:ext cx="5095875" cy="0"/>
          </a:xfrm>
          <a:prstGeom xmlns:a="http://schemas.openxmlformats.org/drawingml/2006/main" prst="line">
            <a:avLst/>
          </a:prstGeom>
          <a:noFill xmlns:a="http://schemas.openxmlformats.org/drawingml/2006/main"/>
          <a:ln xmlns:a="http://schemas.openxmlformats.org/drawingml/2006/main" w="9525">
            <a:solidFill>
              <a:srgbClr val="D4DDEC"/>
            </a:solidFill>
          </a:ln>
        </p:spPr>
      </p:sp>
      <p:sp>
        <p:nvSpPr>
          <p:cNvPr id="10" name="New or unfamiliar pages">
            <a:extLst xmlns:a="http://schemas.openxmlformats.org/drawingml/2006/main">
              <a:ext uri="{FF2B5EF4-FFF2-40B4-BE49-F238E27FC236}">
                <a16:creationId xmlns:a16="http://schemas.microsoft.com/office/drawing/2014/main" id="{6C7CD23B-1105-4FD4-B2E5-E5972DE22273}"/>
              </a:ext>
            </a:extLst>
          </p:cNvPr>
          <p:cNvSpPr>
            <a:spLocks xmlns:a="http://schemas.openxmlformats.org/drawingml/2006/main" noGrp="1"/>
          </p:cNvSpPr>
          <p:nvPr/>
        </p:nvSpPr>
        <p:spPr>
          <a:xfrm xmlns:a="http://schemas.openxmlformats.org/drawingml/2006/main">
            <a:off x="533400" y="3124200"/>
            <a:ext cx="509587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50" b="1">
                <a:solidFill>
                  <a:srgbClr val="14263F"/>
                </a:solidFill>
                <a:latin typeface="Aptos"/>
                <a:ea typeface="Aptos"/>
                <a:cs typeface="Aptos"/>
              </a:defRPr>
            </a:defPPr>
            <a:lvl1pPr algn="l">
              <a:defRPr sz="1650" b="1">
                <a:solidFill>
                  <a:srgbClr val="14263F"/>
                </a:solidFill>
                <a:latin typeface="Aptos"/>
                <a:ea typeface="Aptos"/>
                <a:cs typeface="Aptos"/>
              </a:defRPr>
            </a:lvl1pPr>
            <a:lvl2pPr algn="l">
              <a:defRPr sz="1650" b="1">
                <a:solidFill>
                  <a:srgbClr val="14263F"/>
                </a:solidFill>
                <a:latin typeface="Aptos"/>
                <a:ea typeface="Aptos"/>
                <a:cs typeface="Aptos"/>
              </a:defRPr>
            </a:lvl2pPr>
            <a:lvl3pPr algn="l">
              <a:defRPr sz="1650" b="1">
                <a:solidFill>
                  <a:srgbClr val="14263F"/>
                </a:solidFill>
                <a:latin typeface="Aptos"/>
                <a:ea typeface="Aptos"/>
                <a:cs typeface="Aptos"/>
              </a:defRPr>
            </a:lvl3pPr>
            <a:lvl4pPr algn="l">
              <a:defRPr sz="1650" b="1">
                <a:solidFill>
                  <a:srgbClr val="14263F"/>
                </a:solidFill>
                <a:latin typeface="Aptos"/>
                <a:ea typeface="Aptos"/>
                <a:cs typeface="Aptos"/>
              </a:defRPr>
            </a:lvl4pPr>
            <a:lvl5pPr algn="l">
              <a:defRPr sz="1650" b="1">
                <a:solidFill>
                  <a:srgbClr val="14263F"/>
                </a:solidFill>
                <a:latin typeface="Aptos"/>
                <a:ea typeface="Aptos"/>
                <a:cs typeface="Aptos"/>
              </a:defRPr>
            </a:lvl5pPr>
            <a:lvl6pPr algn="l">
              <a:defRPr sz="1650" b="1">
                <a:solidFill>
                  <a:srgbClr val="14263F"/>
                </a:solidFill>
                <a:latin typeface="Aptos"/>
                <a:ea typeface="Aptos"/>
                <a:cs typeface="Aptos"/>
              </a:defRPr>
            </a:lvl6pPr>
            <a:lvl7pPr algn="l">
              <a:defRPr sz="1650" b="1">
                <a:solidFill>
                  <a:srgbClr val="14263F"/>
                </a:solidFill>
                <a:latin typeface="Aptos"/>
                <a:ea typeface="Aptos"/>
                <a:cs typeface="Aptos"/>
              </a:defRPr>
            </a:lvl7pPr>
            <a:lvl8pPr algn="l">
              <a:defRPr sz="1650" b="1">
                <a:solidFill>
                  <a:srgbClr val="14263F"/>
                </a:solidFill>
                <a:latin typeface="Aptos"/>
                <a:ea typeface="Aptos"/>
                <a:cs typeface="Aptos"/>
              </a:defRPr>
            </a:lvl8pPr>
            <a:lvl9pPr algn="l">
              <a:defRPr sz="1650" b="1">
                <a:solidFill>
                  <a:srgbClr val="14263F"/>
                </a:solidFill>
                <a:latin typeface="Aptos"/>
                <a:ea typeface="Aptos"/>
                <a:cs typeface="Aptos"/>
              </a:defRPr>
            </a:lvl9pPr>
          </a:lstStyle>
          <a:p xmlns:a="http://schemas.openxmlformats.org/drawingml/2006/main">
            <a:pPr algn="l">
              <a:defRPr sz="1650" b="1">
                <a:solidFill>
                  <a:srgbClr val="14263F"/>
                </a:solidFill>
                <a:latin typeface="Aptos"/>
                <a:ea typeface="Aptos"/>
                <a:cs typeface="Aptos"/>
              </a:defRPr>
            </a:pPr>
            <a:r>
              <a:rPr sz="1650" b="1">
                <a:solidFill>
                  <a:srgbClr val="14263F"/>
                </a:solidFill>
                <a:latin typeface="Aptos"/>
                <a:ea typeface="Aptos"/>
                <a:cs typeface="Aptos"/>
              </a:rPr>
              <a:t>New or unfamiliar pages</a:t>
            </a:r>
          </a:p>
        </p:txBody>
      </p:sp>
      <p:sp>
        <p:nvSpPr>
          <p:cNvPr id="11" name="Page appearance and behaviour can contribute evidence beyond a previously report">
            <a:extLst xmlns:a="http://schemas.openxmlformats.org/drawingml/2006/main">
              <a:ext uri="{FF2B5EF4-FFF2-40B4-BE49-F238E27FC236}">
                <a16:creationId xmlns:a16="http://schemas.microsoft.com/office/drawing/2014/main" id="{E9A62DF1-BCBA-431A-A39E-8E208A0FD12D}"/>
              </a:ext>
            </a:extLst>
          </p:cNvPr>
          <p:cNvSpPr>
            <a:spLocks xmlns:a="http://schemas.openxmlformats.org/drawingml/2006/main" noGrp="1"/>
          </p:cNvSpPr>
          <p:nvPr/>
        </p:nvSpPr>
        <p:spPr>
          <a:xfrm xmlns:a="http://schemas.openxmlformats.org/drawingml/2006/main">
            <a:off x="533400" y="3524250"/>
            <a:ext cx="509587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38" b="0">
                <a:solidFill>
                  <a:srgbClr val="4D6076"/>
                </a:solidFill>
                <a:latin typeface="Aptos"/>
                <a:ea typeface="Aptos"/>
                <a:cs typeface="Aptos"/>
              </a:defRPr>
            </a:defPPr>
            <a:lvl1pPr algn="l">
              <a:defRPr sz="1538" b="0">
                <a:solidFill>
                  <a:srgbClr val="4D6076"/>
                </a:solidFill>
                <a:latin typeface="Aptos"/>
                <a:ea typeface="Aptos"/>
                <a:cs typeface="Aptos"/>
              </a:defRPr>
            </a:lvl1pPr>
            <a:lvl2pPr algn="l">
              <a:defRPr sz="1538" b="0">
                <a:solidFill>
                  <a:srgbClr val="4D6076"/>
                </a:solidFill>
                <a:latin typeface="Aptos"/>
                <a:ea typeface="Aptos"/>
                <a:cs typeface="Aptos"/>
              </a:defRPr>
            </a:lvl2pPr>
            <a:lvl3pPr algn="l">
              <a:defRPr sz="1538" b="0">
                <a:solidFill>
                  <a:srgbClr val="4D6076"/>
                </a:solidFill>
                <a:latin typeface="Aptos"/>
                <a:ea typeface="Aptos"/>
                <a:cs typeface="Aptos"/>
              </a:defRPr>
            </a:lvl3pPr>
            <a:lvl4pPr algn="l">
              <a:defRPr sz="1538" b="0">
                <a:solidFill>
                  <a:srgbClr val="4D6076"/>
                </a:solidFill>
                <a:latin typeface="Aptos"/>
                <a:ea typeface="Aptos"/>
                <a:cs typeface="Aptos"/>
              </a:defRPr>
            </a:lvl4pPr>
            <a:lvl5pPr algn="l">
              <a:defRPr sz="1538" b="0">
                <a:solidFill>
                  <a:srgbClr val="4D6076"/>
                </a:solidFill>
                <a:latin typeface="Aptos"/>
                <a:ea typeface="Aptos"/>
                <a:cs typeface="Aptos"/>
              </a:defRPr>
            </a:lvl5pPr>
            <a:lvl6pPr algn="l">
              <a:defRPr sz="1538" b="0">
                <a:solidFill>
                  <a:srgbClr val="4D6076"/>
                </a:solidFill>
                <a:latin typeface="Aptos"/>
                <a:ea typeface="Aptos"/>
                <a:cs typeface="Aptos"/>
              </a:defRPr>
            </a:lvl6pPr>
            <a:lvl7pPr algn="l">
              <a:defRPr sz="1538" b="0">
                <a:solidFill>
                  <a:srgbClr val="4D6076"/>
                </a:solidFill>
                <a:latin typeface="Aptos"/>
                <a:ea typeface="Aptos"/>
                <a:cs typeface="Aptos"/>
              </a:defRPr>
            </a:lvl7pPr>
            <a:lvl8pPr algn="l">
              <a:defRPr sz="1538" b="0">
                <a:solidFill>
                  <a:srgbClr val="4D6076"/>
                </a:solidFill>
                <a:latin typeface="Aptos"/>
                <a:ea typeface="Aptos"/>
                <a:cs typeface="Aptos"/>
              </a:defRPr>
            </a:lvl8pPr>
            <a:lvl9pPr algn="l">
              <a:defRPr sz="1538" b="0">
                <a:solidFill>
                  <a:srgbClr val="4D6076"/>
                </a:solidFill>
                <a:latin typeface="Aptos"/>
                <a:ea typeface="Aptos"/>
                <a:cs typeface="Aptos"/>
              </a:defRPr>
            </a:lvl9pPr>
          </a:lstStyle>
          <a:p xmlns:a="http://schemas.openxmlformats.org/drawingml/2006/main">
            <a:pPr algn="l">
              <a:defRPr sz="1538" b="0">
                <a:solidFill>
                  <a:srgbClr val="4D6076"/>
                </a:solidFill>
                <a:latin typeface="Aptos"/>
                <a:ea typeface="Aptos"/>
                <a:cs typeface="Aptos"/>
              </a:defRPr>
            </a:pPr>
            <a:r>
              <a:rPr sz="1538" b="0">
                <a:solidFill>
                  <a:srgbClr val="4D6076"/>
                </a:solidFill>
                <a:latin typeface="Aptos"/>
                <a:ea typeface="Aptos"/>
                <a:cs typeface="Aptos"/>
              </a:rPr>
              <a:t>Page appearance and behaviour can contribute evidence beyond a previously reported URL.</a:t>
            </a:r>
          </a:p>
        </p:txBody>
      </p:sp>
      <p:sp>
        <p:nvSpPr>
          <p:cNvPr id="12" name="">
            <a:extLst xmlns:a="http://schemas.openxmlformats.org/drawingml/2006/main">
              <a:ext uri="{FF2B5EF4-FFF2-40B4-BE49-F238E27FC236}">
                <a16:creationId xmlns:a16="http://schemas.microsoft.com/office/drawing/2014/main" id="{E4EC809B-BF6E-4DD5-834C-873CAF5E06F7}"/>
              </a:ext>
            </a:extLst>
          </p:cNvPr>
          <p:cNvSpPr>
            <a:spLocks xmlns:a="http://schemas.openxmlformats.org/drawingml/2006/main" noGrp="1"/>
          </p:cNvSpPr>
          <p:nvPr/>
        </p:nvSpPr>
        <p:spPr>
          <a:xfrm xmlns:a="http://schemas.openxmlformats.org/drawingml/2006/main">
            <a:off x="533400" y="4276725"/>
            <a:ext cx="5095875" cy="0"/>
          </a:xfrm>
          <a:prstGeom xmlns:a="http://schemas.openxmlformats.org/drawingml/2006/main" prst="line">
            <a:avLst/>
          </a:prstGeom>
          <a:noFill xmlns:a="http://schemas.openxmlformats.org/drawingml/2006/main"/>
          <a:ln xmlns:a="http://schemas.openxmlformats.org/drawingml/2006/main" w="9525">
            <a:solidFill>
              <a:srgbClr val="D4DDEC"/>
            </a:solidFill>
          </a:ln>
        </p:spPr>
      </p:sp>
      <p:sp>
        <p:nvSpPr>
          <p:cNvPr id="13" name="A warning they can act on">
            <a:extLst xmlns:a="http://schemas.openxmlformats.org/drawingml/2006/main">
              <a:ext uri="{FF2B5EF4-FFF2-40B4-BE49-F238E27FC236}">
                <a16:creationId xmlns:a16="http://schemas.microsoft.com/office/drawing/2014/main" id="{A3E03E73-587F-4CB4-BFB7-13D216A255D6}"/>
              </a:ext>
            </a:extLst>
          </p:cNvPr>
          <p:cNvSpPr>
            <a:spLocks xmlns:a="http://schemas.openxmlformats.org/drawingml/2006/main" noGrp="1"/>
          </p:cNvSpPr>
          <p:nvPr/>
        </p:nvSpPr>
        <p:spPr>
          <a:xfrm xmlns:a="http://schemas.openxmlformats.org/drawingml/2006/main">
            <a:off x="533400" y="4457700"/>
            <a:ext cx="509587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50" b="1">
                <a:solidFill>
                  <a:srgbClr val="14263F"/>
                </a:solidFill>
                <a:latin typeface="Aptos"/>
                <a:ea typeface="Aptos"/>
                <a:cs typeface="Aptos"/>
              </a:defRPr>
            </a:defPPr>
            <a:lvl1pPr algn="l">
              <a:defRPr sz="1650" b="1">
                <a:solidFill>
                  <a:srgbClr val="14263F"/>
                </a:solidFill>
                <a:latin typeface="Aptos"/>
                <a:ea typeface="Aptos"/>
                <a:cs typeface="Aptos"/>
              </a:defRPr>
            </a:lvl1pPr>
            <a:lvl2pPr algn="l">
              <a:defRPr sz="1650" b="1">
                <a:solidFill>
                  <a:srgbClr val="14263F"/>
                </a:solidFill>
                <a:latin typeface="Aptos"/>
                <a:ea typeface="Aptos"/>
                <a:cs typeface="Aptos"/>
              </a:defRPr>
            </a:lvl2pPr>
            <a:lvl3pPr algn="l">
              <a:defRPr sz="1650" b="1">
                <a:solidFill>
                  <a:srgbClr val="14263F"/>
                </a:solidFill>
                <a:latin typeface="Aptos"/>
                <a:ea typeface="Aptos"/>
                <a:cs typeface="Aptos"/>
              </a:defRPr>
            </a:lvl3pPr>
            <a:lvl4pPr algn="l">
              <a:defRPr sz="1650" b="1">
                <a:solidFill>
                  <a:srgbClr val="14263F"/>
                </a:solidFill>
                <a:latin typeface="Aptos"/>
                <a:ea typeface="Aptos"/>
                <a:cs typeface="Aptos"/>
              </a:defRPr>
            </a:lvl4pPr>
            <a:lvl5pPr algn="l">
              <a:defRPr sz="1650" b="1">
                <a:solidFill>
                  <a:srgbClr val="14263F"/>
                </a:solidFill>
                <a:latin typeface="Aptos"/>
                <a:ea typeface="Aptos"/>
                <a:cs typeface="Aptos"/>
              </a:defRPr>
            </a:lvl5pPr>
            <a:lvl6pPr algn="l">
              <a:defRPr sz="1650" b="1">
                <a:solidFill>
                  <a:srgbClr val="14263F"/>
                </a:solidFill>
                <a:latin typeface="Aptos"/>
                <a:ea typeface="Aptos"/>
                <a:cs typeface="Aptos"/>
              </a:defRPr>
            </a:lvl6pPr>
            <a:lvl7pPr algn="l">
              <a:defRPr sz="1650" b="1">
                <a:solidFill>
                  <a:srgbClr val="14263F"/>
                </a:solidFill>
                <a:latin typeface="Aptos"/>
                <a:ea typeface="Aptos"/>
                <a:cs typeface="Aptos"/>
              </a:defRPr>
            </a:lvl7pPr>
            <a:lvl8pPr algn="l">
              <a:defRPr sz="1650" b="1">
                <a:solidFill>
                  <a:srgbClr val="14263F"/>
                </a:solidFill>
                <a:latin typeface="Aptos"/>
                <a:ea typeface="Aptos"/>
                <a:cs typeface="Aptos"/>
              </a:defRPr>
            </a:lvl8pPr>
            <a:lvl9pPr algn="l">
              <a:defRPr sz="1650" b="1">
                <a:solidFill>
                  <a:srgbClr val="14263F"/>
                </a:solidFill>
                <a:latin typeface="Aptos"/>
                <a:ea typeface="Aptos"/>
                <a:cs typeface="Aptos"/>
              </a:defRPr>
            </a:lvl9pPr>
          </a:lstStyle>
          <a:p xmlns:a="http://schemas.openxmlformats.org/drawingml/2006/main">
            <a:pPr algn="l">
              <a:defRPr sz="1650" b="1">
                <a:solidFill>
                  <a:srgbClr val="14263F"/>
                </a:solidFill>
                <a:latin typeface="Aptos"/>
                <a:ea typeface="Aptos"/>
                <a:cs typeface="Aptos"/>
              </a:defRPr>
            </a:pPr>
            <a:r>
              <a:rPr sz="1650" b="1">
                <a:solidFill>
                  <a:srgbClr val="14263F"/>
                </a:solidFill>
                <a:latin typeface="Aptos"/>
                <a:ea typeface="Aptos"/>
                <a:cs typeface="Aptos"/>
              </a:rPr>
              <a:t>A warning they can act on</a:t>
            </a:r>
          </a:p>
        </p:txBody>
      </p:sp>
      <p:sp>
        <p:nvSpPr>
          <p:cNvPr id="14" name="An explanation beside the page, with a clear route to close it or report a mista">
            <a:extLst xmlns:a="http://schemas.openxmlformats.org/drawingml/2006/main">
              <a:ext uri="{FF2B5EF4-FFF2-40B4-BE49-F238E27FC236}">
                <a16:creationId xmlns:a16="http://schemas.microsoft.com/office/drawing/2014/main" id="{1563748C-1A94-4957-9D22-A0A1B81684D7}"/>
              </a:ext>
            </a:extLst>
          </p:cNvPr>
          <p:cNvSpPr>
            <a:spLocks xmlns:a="http://schemas.openxmlformats.org/drawingml/2006/main" noGrp="1"/>
          </p:cNvSpPr>
          <p:nvPr/>
        </p:nvSpPr>
        <p:spPr>
          <a:xfrm xmlns:a="http://schemas.openxmlformats.org/drawingml/2006/main">
            <a:off x="533400" y="4857750"/>
            <a:ext cx="509587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38" b="0">
                <a:solidFill>
                  <a:srgbClr val="4D6076"/>
                </a:solidFill>
                <a:latin typeface="Aptos"/>
                <a:ea typeface="Aptos"/>
                <a:cs typeface="Aptos"/>
              </a:defRPr>
            </a:defPPr>
            <a:lvl1pPr algn="l">
              <a:defRPr sz="1538" b="0">
                <a:solidFill>
                  <a:srgbClr val="4D6076"/>
                </a:solidFill>
                <a:latin typeface="Aptos"/>
                <a:ea typeface="Aptos"/>
                <a:cs typeface="Aptos"/>
              </a:defRPr>
            </a:lvl1pPr>
            <a:lvl2pPr algn="l">
              <a:defRPr sz="1538" b="0">
                <a:solidFill>
                  <a:srgbClr val="4D6076"/>
                </a:solidFill>
                <a:latin typeface="Aptos"/>
                <a:ea typeface="Aptos"/>
                <a:cs typeface="Aptos"/>
              </a:defRPr>
            </a:lvl2pPr>
            <a:lvl3pPr algn="l">
              <a:defRPr sz="1538" b="0">
                <a:solidFill>
                  <a:srgbClr val="4D6076"/>
                </a:solidFill>
                <a:latin typeface="Aptos"/>
                <a:ea typeface="Aptos"/>
                <a:cs typeface="Aptos"/>
              </a:defRPr>
            </a:lvl3pPr>
            <a:lvl4pPr algn="l">
              <a:defRPr sz="1538" b="0">
                <a:solidFill>
                  <a:srgbClr val="4D6076"/>
                </a:solidFill>
                <a:latin typeface="Aptos"/>
                <a:ea typeface="Aptos"/>
                <a:cs typeface="Aptos"/>
              </a:defRPr>
            </a:lvl4pPr>
            <a:lvl5pPr algn="l">
              <a:defRPr sz="1538" b="0">
                <a:solidFill>
                  <a:srgbClr val="4D6076"/>
                </a:solidFill>
                <a:latin typeface="Aptos"/>
                <a:ea typeface="Aptos"/>
                <a:cs typeface="Aptos"/>
              </a:defRPr>
            </a:lvl5pPr>
            <a:lvl6pPr algn="l">
              <a:defRPr sz="1538" b="0">
                <a:solidFill>
                  <a:srgbClr val="4D6076"/>
                </a:solidFill>
                <a:latin typeface="Aptos"/>
                <a:ea typeface="Aptos"/>
                <a:cs typeface="Aptos"/>
              </a:defRPr>
            </a:lvl6pPr>
            <a:lvl7pPr algn="l">
              <a:defRPr sz="1538" b="0">
                <a:solidFill>
                  <a:srgbClr val="4D6076"/>
                </a:solidFill>
                <a:latin typeface="Aptos"/>
                <a:ea typeface="Aptos"/>
                <a:cs typeface="Aptos"/>
              </a:defRPr>
            </a:lvl7pPr>
            <a:lvl8pPr algn="l">
              <a:defRPr sz="1538" b="0">
                <a:solidFill>
                  <a:srgbClr val="4D6076"/>
                </a:solidFill>
                <a:latin typeface="Aptos"/>
                <a:ea typeface="Aptos"/>
                <a:cs typeface="Aptos"/>
              </a:defRPr>
            </a:lvl8pPr>
            <a:lvl9pPr algn="l">
              <a:defRPr sz="1538" b="0">
                <a:solidFill>
                  <a:srgbClr val="4D6076"/>
                </a:solidFill>
                <a:latin typeface="Aptos"/>
                <a:ea typeface="Aptos"/>
                <a:cs typeface="Aptos"/>
              </a:defRPr>
            </a:lvl9pPr>
          </a:lstStyle>
          <a:p xmlns:a="http://schemas.openxmlformats.org/drawingml/2006/main">
            <a:pPr algn="l">
              <a:defRPr sz="1538" b="0">
                <a:solidFill>
                  <a:srgbClr val="4D6076"/>
                </a:solidFill>
                <a:latin typeface="Aptos"/>
                <a:ea typeface="Aptos"/>
                <a:cs typeface="Aptos"/>
              </a:defRPr>
            </a:pPr>
            <a:r>
              <a:rPr sz="1538" b="0">
                <a:solidFill>
                  <a:srgbClr val="4D6076"/>
                </a:solidFill>
                <a:latin typeface="Aptos"/>
                <a:ea typeface="Aptos"/>
                <a:cs typeface="Aptos"/>
              </a:rPr>
              <a:t>An explanation beside the page, with a clear route to close it or report a mistake.</a:t>
            </a:r>
          </a:p>
        </p:txBody>
      </p:sp>
      <p:sp>
        <p:nvSpPr>
          <p:cNvPr id="15" name="Control for IT and security">
            <a:extLst xmlns:a="http://schemas.openxmlformats.org/drawingml/2006/main">
              <a:ext uri="{FF2B5EF4-FFF2-40B4-BE49-F238E27FC236}">
                <a16:creationId xmlns:a16="http://schemas.microsoft.com/office/drawing/2014/main" id="{4F1F5F16-84AE-40C1-B654-A0BBF5856931}"/>
              </a:ext>
            </a:extLst>
          </p:cNvPr>
          <p:cNvSpPr>
            <a:spLocks xmlns:a="http://schemas.openxmlformats.org/drawingml/2006/main" noGrp="1"/>
          </p:cNvSpPr>
          <p:nvPr/>
        </p:nvSpPr>
        <p:spPr>
          <a:xfrm xmlns:a="http://schemas.openxmlformats.org/drawingml/2006/main">
            <a:off x="6543675" y="2352675"/>
            <a:ext cx="511492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875" b="1">
                <a:solidFill>
                  <a:srgbClr val="007E87"/>
                </a:solidFill>
                <a:latin typeface="Aptos"/>
                <a:ea typeface="Aptos"/>
                <a:cs typeface="Aptos"/>
              </a:defRPr>
            </a:defPPr>
            <a:lvl1pPr algn="l">
              <a:defRPr sz="1875" b="1">
                <a:solidFill>
                  <a:srgbClr val="007E87"/>
                </a:solidFill>
                <a:latin typeface="Aptos"/>
                <a:ea typeface="Aptos"/>
                <a:cs typeface="Aptos"/>
              </a:defRPr>
            </a:lvl1pPr>
            <a:lvl2pPr algn="l">
              <a:defRPr sz="1875" b="1">
                <a:solidFill>
                  <a:srgbClr val="007E87"/>
                </a:solidFill>
                <a:latin typeface="Aptos"/>
                <a:ea typeface="Aptos"/>
                <a:cs typeface="Aptos"/>
              </a:defRPr>
            </a:lvl2pPr>
            <a:lvl3pPr algn="l">
              <a:defRPr sz="1875" b="1">
                <a:solidFill>
                  <a:srgbClr val="007E87"/>
                </a:solidFill>
                <a:latin typeface="Aptos"/>
                <a:ea typeface="Aptos"/>
                <a:cs typeface="Aptos"/>
              </a:defRPr>
            </a:lvl3pPr>
            <a:lvl4pPr algn="l">
              <a:defRPr sz="1875" b="1">
                <a:solidFill>
                  <a:srgbClr val="007E87"/>
                </a:solidFill>
                <a:latin typeface="Aptos"/>
                <a:ea typeface="Aptos"/>
                <a:cs typeface="Aptos"/>
              </a:defRPr>
            </a:lvl4pPr>
            <a:lvl5pPr algn="l">
              <a:defRPr sz="1875" b="1">
                <a:solidFill>
                  <a:srgbClr val="007E87"/>
                </a:solidFill>
                <a:latin typeface="Aptos"/>
                <a:ea typeface="Aptos"/>
                <a:cs typeface="Aptos"/>
              </a:defRPr>
            </a:lvl5pPr>
            <a:lvl6pPr algn="l">
              <a:defRPr sz="1875" b="1">
                <a:solidFill>
                  <a:srgbClr val="007E87"/>
                </a:solidFill>
                <a:latin typeface="Aptos"/>
                <a:ea typeface="Aptos"/>
                <a:cs typeface="Aptos"/>
              </a:defRPr>
            </a:lvl6pPr>
            <a:lvl7pPr algn="l">
              <a:defRPr sz="1875" b="1">
                <a:solidFill>
                  <a:srgbClr val="007E87"/>
                </a:solidFill>
                <a:latin typeface="Aptos"/>
                <a:ea typeface="Aptos"/>
                <a:cs typeface="Aptos"/>
              </a:defRPr>
            </a:lvl7pPr>
            <a:lvl8pPr algn="l">
              <a:defRPr sz="1875" b="1">
                <a:solidFill>
                  <a:srgbClr val="007E87"/>
                </a:solidFill>
                <a:latin typeface="Aptos"/>
                <a:ea typeface="Aptos"/>
                <a:cs typeface="Aptos"/>
              </a:defRPr>
            </a:lvl8pPr>
            <a:lvl9pPr algn="l">
              <a:defRPr sz="1875" b="1">
                <a:solidFill>
                  <a:srgbClr val="007E87"/>
                </a:solidFill>
                <a:latin typeface="Aptos"/>
                <a:ea typeface="Aptos"/>
                <a:cs typeface="Aptos"/>
              </a:defRPr>
            </a:lvl9pPr>
          </a:lstStyle>
          <a:p xmlns:a="http://schemas.openxmlformats.org/drawingml/2006/main">
            <a:pPr algn="l">
              <a:defRPr sz="1875" b="1">
                <a:solidFill>
                  <a:srgbClr val="007E87"/>
                </a:solidFill>
                <a:latin typeface="Aptos"/>
                <a:ea typeface="Aptos"/>
                <a:cs typeface="Aptos"/>
              </a:defRPr>
            </a:pPr>
            <a:r>
              <a:rPr sz="1875" b="1">
                <a:solidFill>
                  <a:srgbClr val="007E87"/>
                </a:solidFill>
                <a:latin typeface="Aptos"/>
                <a:ea typeface="Aptos"/>
                <a:cs typeface="Aptos"/>
              </a:rPr>
              <a:t>Control for IT and security</a:t>
            </a:r>
          </a:p>
        </p:txBody>
      </p:sp>
      <p:sp>
        <p:nvSpPr>
          <p:cNvPr id="16" name="">
            <a:extLst xmlns:a="http://schemas.openxmlformats.org/drawingml/2006/main">
              <a:ext uri="{FF2B5EF4-FFF2-40B4-BE49-F238E27FC236}">
                <a16:creationId xmlns:a16="http://schemas.microsoft.com/office/drawing/2014/main" id="{4AAE3D0D-FA07-4632-99A7-836C15387F6A}"/>
              </a:ext>
            </a:extLst>
          </p:cNvPr>
          <p:cNvSpPr>
            <a:spLocks xmlns:a="http://schemas.openxmlformats.org/drawingml/2006/main" noGrp="1"/>
          </p:cNvSpPr>
          <p:nvPr/>
        </p:nvSpPr>
        <p:spPr>
          <a:xfrm xmlns:a="http://schemas.openxmlformats.org/drawingml/2006/main">
            <a:off x="6543675" y="2943225"/>
            <a:ext cx="5114925" cy="0"/>
          </a:xfrm>
          <a:prstGeom xmlns:a="http://schemas.openxmlformats.org/drawingml/2006/main" prst="line">
            <a:avLst/>
          </a:prstGeom>
          <a:noFill xmlns:a="http://schemas.openxmlformats.org/drawingml/2006/main"/>
          <a:ln xmlns:a="http://schemas.openxmlformats.org/drawingml/2006/main" w="9525">
            <a:solidFill>
              <a:srgbClr val="D4DDEC"/>
            </a:solidFill>
          </a:ln>
        </p:spPr>
      </p:sp>
      <p:sp>
        <p:nvSpPr>
          <p:cNvPr id="17" name="Managed deployment">
            <a:extLst xmlns:a="http://schemas.openxmlformats.org/drawingml/2006/main">
              <a:ext uri="{FF2B5EF4-FFF2-40B4-BE49-F238E27FC236}">
                <a16:creationId xmlns:a16="http://schemas.microsoft.com/office/drawing/2014/main" id="{2B75A0BD-D2A7-4F07-A9C6-922D653351EF}"/>
              </a:ext>
            </a:extLst>
          </p:cNvPr>
          <p:cNvSpPr>
            <a:spLocks xmlns:a="http://schemas.openxmlformats.org/drawingml/2006/main" noGrp="1"/>
          </p:cNvSpPr>
          <p:nvPr/>
        </p:nvSpPr>
        <p:spPr>
          <a:xfrm xmlns:a="http://schemas.openxmlformats.org/drawingml/2006/main">
            <a:off x="6543675" y="3124200"/>
            <a:ext cx="511492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50" b="1">
                <a:solidFill>
                  <a:srgbClr val="14263F"/>
                </a:solidFill>
                <a:latin typeface="Aptos"/>
                <a:ea typeface="Aptos"/>
                <a:cs typeface="Aptos"/>
              </a:defRPr>
            </a:defPPr>
            <a:lvl1pPr algn="l">
              <a:defRPr sz="1650" b="1">
                <a:solidFill>
                  <a:srgbClr val="14263F"/>
                </a:solidFill>
                <a:latin typeface="Aptos"/>
                <a:ea typeface="Aptos"/>
                <a:cs typeface="Aptos"/>
              </a:defRPr>
            </a:lvl1pPr>
            <a:lvl2pPr algn="l">
              <a:defRPr sz="1650" b="1">
                <a:solidFill>
                  <a:srgbClr val="14263F"/>
                </a:solidFill>
                <a:latin typeface="Aptos"/>
                <a:ea typeface="Aptos"/>
                <a:cs typeface="Aptos"/>
              </a:defRPr>
            </a:lvl2pPr>
            <a:lvl3pPr algn="l">
              <a:defRPr sz="1650" b="1">
                <a:solidFill>
                  <a:srgbClr val="14263F"/>
                </a:solidFill>
                <a:latin typeface="Aptos"/>
                <a:ea typeface="Aptos"/>
                <a:cs typeface="Aptos"/>
              </a:defRPr>
            </a:lvl3pPr>
            <a:lvl4pPr algn="l">
              <a:defRPr sz="1650" b="1">
                <a:solidFill>
                  <a:srgbClr val="14263F"/>
                </a:solidFill>
                <a:latin typeface="Aptos"/>
                <a:ea typeface="Aptos"/>
                <a:cs typeface="Aptos"/>
              </a:defRPr>
            </a:lvl4pPr>
            <a:lvl5pPr algn="l">
              <a:defRPr sz="1650" b="1">
                <a:solidFill>
                  <a:srgbClr val="14263F"/>
                </a:solidFill>
                <a:latin typeface="Aptos"/>
                <a:ea typeface="Aptos"/>
                <a:cs typeface="Aptos"/>
              </a:defRPr>
            </a:lvl5pPr>
            <a:lvl6pPr algn="l">
              <a:defRPr sz="1650" b="1">
                <a:solidFill>
                  <a:srgbClr val="14263F"/>
                </a:solidFill>
                <a:latin typeface="Aptos"/>
                <a:ea typeface="Aptos"/>
                <a:cs typeface="Aptos"/>
              </a:defRPr>
            </a:lvl6pPr>
            <a:lvl7pPr algn="l">
              <a:defRPr sz="1650" b="1">
                <a:solidFill>
                  <a:srgbClr val="14263F"/>
                </a:solidFill>
                <a:latin typeface="Aptos"/>
                <a:ea typeface="Aptos"/>
                <a:cs typeface="Aptos"/>
              </a:defRPr>
            </a:lvl7pPr>
            <a:lvl8pPr algn="l">
              <a:defRPr sz="1650" b="1">
                <a:solidFill>
                  <a:srgbClr val="14263F"/>
                </a:solidFill>
                <a:latin typeface="Aptos"/>
                <a:ea typeface="Aptos"/>
                <a:cs typeface="Aptos"/>
              </a:defRPr>
            </a:lvl8pPr>
            <a:lvl9pPr algn="l">
              <a:defRPr sz="1650" b="1">
                <a:solidFill>
                  <a:srgbClr val="14263F"/>
                </a:solidFill>
                <a:latin typeface="Aptos"/>
                <a:ea typeface="Aptos"/>
                <a:cs typeface="Aptos"/>
              </a:defRPr>
            </a:lvl9pPr>
          </a:lstStyle>
          <a:p xmlns:a="http://schemas.openxmlformats.org/drawingml/2006/main">
            <a:pPr algn="l">
              <a:defRPr sz="1650" b="1">
                <a:solidFill>
                  <a:srgbClr val="14263F"/>
                </a:solidFill>
                <a:latin typeface="Aptos"/>
                <a:ea typeface="Aptos"/>
                <a:cs typeface="Aptos"/>
              </a:defRPr>
            </a:pPr>
            <a:r>
              <a:rPr sz="1650" b="1">
                <a:solidFill>
                  <a:srgbClr val="14263F"/>
                </a:solidFill>
                <a:latin typeface="Aptos"/>
                <a:ea typeface="Aptos"/>
                <a:cs typeface="Aptos"/>
              </a:rPr>
              <a:t>Managed deployment</a:t>
            </a:r>
          </a:p>
        </p:txBody>
      </p:sp>
      <p:sp>
        <p:nvSpPr>
          <p:cNvPr id="18" name="Workspace policies, Entra ID group mapping and organisation-wide URL lists.">
            <a:extLst xmlns:a="http://schemas.openxmlformats.org/drawingml/2006/main">
              <a:ext uri="{FF2B5EF4-FFF2-40B4-BE49-F238E27FC236}">
                <a16:creationId xmlns:a16="http://schemas.microsoft.com/office/drawing/2014/main" id="{102EF9E9-2020-444E-B90B-DA59DBF2D20C}"/>
              </a:ext>
            </a:extLst>
          </p:cNvPr>
          <p:cNvSpPr>
            <a:spLocks xmlns:a="http://schemas.openxmlformats.org/drawingml/2006/main" noGrp="1"/>
          </p:cNvSpPr>
          <p:nvPr/>
        </p:nvSpPr>
        <p:spPr>
          <a:xfrm xmlns:a="http://schemas.openxmlformats.org/drawingml/2006/main">
            <a:off x="6543675" y="3524250"/>
            <a:ext cx="51149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38" b="0">
                <a:solidFill>
                  <a:srgbClr val="4D6076"/>
                </a:solidFill>
                <a:latin typeface="Aptos"/>
                <a:ea typeface="Aptos"/>
                <a:cs typeface="Aptos"/>
              </a:defRPr>
            </a:defPPr>
            <a:lvl1pPr algn="l">
              <a:defRPr sz="1538" b="0">
                <a:solidFill>
                  <a:srgbClr val="4D6076"/>
                </a:solidFill>
                <a:latin typeface="Aptos"/>
                <a:ea typeface="Aptos"/>
                <a:cs typeface="Aptos"/>
              </a:defRPr>
            </a:lvl1pPr>
            <a:lvl2pPr algn="l">
              <a:defRPr sz="1538" b="0">
                <a:solidFill>
                  <a:srgbClr val="4D6076"/>
                </a:solidFill>
                <a:latin typeface="Aptos"/>
                <a:ea typeface="Aptos"/>
                <a:cs typeface="Aptos"/>
              </a:defRPr>
            </a:lvl2pPr>
            <a:lvl3pPr algn="l">
              <a:defRPr sz="1538" b="0">
                <a:solidFill>
                  <a:srgbClr val="4D6076"/>
                </a:solidFill>
                <a:latin typeface="Aptos"/>
                <a:ea typeface="Aptos"/>
                <a:cs typeface="Aptos"/>
              </a:defRPr>
            </a:lvl3pPr>
            <a:lvl4pPr algn="l">
              <a:defRPr sz="1538" b="0">
                <a:solidFill>
                  <a:srgbClr val="4D6076"/>
                </a:solidFill>
                <a:latin typeface="Aptos"/>
                <a:ea typeface="Aptos"/>
                <a:cs typeface="Aptos"/>
              </a:defRPr>
            </a:lvl4pPr>
            <a:lvl5pPr algn="l">
              <a:defRPr sz="1538" b="0">
                <a:solidFill>
                  <a:srgbClr val="4D6076"/>
                </a:solidFill>
                <a:latin typeface="Aptos"/>
                <a:ea typeface="Aptos"/>
                <a:cs typeface="Aptos"/>
              </a:defRPr>
            </a:lvl5pPr>
            <a:lvl6pPr algn="l">
              <a:defRPr sz="1538" b="0">
                <a:solidFill>
                  <a:srgbClr val="4D6076"/>
                </a:solidFill>
                <a:latin typeface="Aptos"/>
                <a:ea typeface="Aptos"/>
                <a:cs typeface="Aptos"/>
              </a:defRPr>
            </a:lvl6pPr>
            <a:lvl7pPr algn="l">
              <a:defRPr sz="1538" b="0">
                <a:solidFill>
                  <a:srgbClr val="4D6076"/>
                </a:solidFill>
                <a:latin typeface="Aptos"/>
                <a:ea typeface="Aptos"/>
                <a:cs typeface="Aptos"/>
              </a:defRPr>
            </a:lvl7pPr>
            <a:lvl8pPr algn="l">
              <a:defRPr sz="1538" b="0">
                <a:solidFill>
                  <a:srgbClr val="4D6076"/>
                </a:solidFill>
                <a:latin typeface="Aptos"/>
                <a:ea typeface="Aptos"/>
                <a:cs typeface="Aptos"/>
              </a:defRPr>
            </a:lvl8pPr>
            <a:lvl9pPr algn="l">
              <a:defRPr sz="1538" b="0">
                <a:solidFill>
                  <a:srgbClr val="4D6076"/>
                </a:solidFill>
                <a:latin typeface="Aptos"/>
                <a:ea typeface="Aptos"/>
                <a:cs typeface="Aptos"/>
              </a:defRPr>
            </a:lvl9pPr>
          </a:lstStyle>
          <a:p xmlns:a="http://schemas.openxmlformats.org/drawingml/2006/main">
            <a:pPr algn="l">
              <a:defRPr sz="1538" b="0">
                <a:solidFill>
                  <a:srgbClr val="4D6076"/>
                </a:solidFill>
                <a:latin typeface="Aptos"/>
                <a:ea typeface="Aptos"/>
                <a:cs typeface="Aptos"/>
              </a:defRPr>
            </a:pPr>
            <a:r>
              <a:rPr sz="1538" b="0">
                <a:solidFill>
                  <a:srgbClr val="4D6076"/>
                </a:solidFill>
                <a:latin typeface="Aptos"/>
                <a:ea typeface="Aptos"/>
                <a:cs typeface="Aptos"/>
              </a:rPr>
              <a:t>Workspace policies, Entra ID group mapping and organisation-wide URL lists.</a:t>
            </a:r>
          </a:p>
        </p:txBody>
      </p:sp>
      <p:sp>
        <p:nvSpPr>
          <p:cNvPr id="19" name="">
            <a:extLst xmlns:a="http://schemas.openxmlformats.org/drawingml/2006/main">
              <a:ext uri="{FF2B5EF4-FFF2-40B4-BE49-F238E27FC236}">
                <a16:creationId xmlns:a16="http://schemas.microsoft.com/office/drawing/2014/main" id="{9D824D48-EBC1-46C2-B175-C92D908A598B}"/>
              </a:ext>
            </a:extLst>
          </p:cNvPr>
          <p:cNvSpPr>
            <a:spLocks xmlns:a="http://schemas.openxmlformats.org/drawingml/2006/main" noGrp="1"/>
          </p:cNvSpPr>
          <p:nvPr/>
        </p:nvSpPr>
        <p:spPr>
          <a:xfrm xmlns:a="http://schemas.openxmlformats.org/drawingml/2006/main">
            <a:off x="6543675" y="4276725"/>
            <a:ext cx="5114925" cy="0"/>
          </a:xfrm>
          <a:prstGeom xmlns:a="http://schemas.openxmlformats.org/drawingml/2006/main" prst="line">
            <a:avLst/>
          </a:prstGeom>
          <a:noFill xmlns:a="http://schemas.openxmlformats.org/drawingml/2006/main"/>
          <a:ln xmlns:a="http://schemas.openxmlformats.org/drawingml/2006/main" w="9525">
            <a:solidFill>
              <a:srgbClr val="D4DDEC"/>
            </a:solidFill>
          </a:ln>
        </p:spPr>
      </p:sp>
      <p:sp>
        <p:nvSpPr>
          <p:cNvPr id="20" name="Actionable security events">
            <a:extLst xmlns:a="http://schemas.openxmlformats.org/drawingml/2006/main">
              <a:ext uri="{FF2B5EF4-FFF2-40B4-BE49-F238E27FC236}">
                <a16:creationId xmlns:a16="http://schemas.microsoft.com/office/drawing/2014/main" id="{ADA5DFD4-65F4-4567-B22D-AE12ADC29C79}"/>
              </a:ext>
            </a:extLst>
          </p:cNvPr>
          <p:cNvSpPr>
            <a:spLocks xmlns:a="http://schemas.openxmlformats.org/drawingml/2006/main" noGrp="1"/>
          </p:cNvSpPr>
          <p:nvPr/>
        </p:nvSpPr>
        <p:spPr>
          <a:xfrm xmlns:a="http://schemas.openxmlformats.org/drawingml/2006/main">
            <a:off x="6543675" y="4457700"/>
            <a:ext cx="511492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50" b="1">
                <a:solidFill>
                  <a:srgbClr val="14263F"/>
                </a:solidFill>
                <a:latin typeface="Aptos"/>
                <a:ea typeface="Aptos"/>
                <a:cs typeface="Aptos"/>
              </a:defRPr>
            </a:defPPr>
            <a:lvl1pPr algn="l">
              <a:defRPr sz="1650" b="1">
                <a:solidFill>
                  <a:srgbClr val="14263F"/>
                </a:solidFill>
                <a:latin typeface="Aptos"/>
                <a:ea typeface="Aptos"/>
                <a:cs typeface="Aptos"/>
              </a:defRPr>
            </a:lvl1pPr>
            <a:lvl2pPr algn="l">
              <a:defRPr sz="1650" b="1">
                <a:solidFill>
                  <a:srgbClr val="14263F"/>
                </a:solidFill>
                <a:latin typeface="Aptos"/>
                <a:ea typeface="Aptos"/>
                <a:cs typeface="Aptos"/>
              </a:defRPr>
            </a:lvl2pPr>
            <a:lvl3pPr algn="l">
              <a:defRPr sz="1650" b="1">
                <a:solidFill>
                  <a:srgbClr val="14263F"/>
                </a:solidFill>
                <a:latin typeface="Aptos"/>
                <a:ea typeface="Aptos"/>
                <a:cs typeface="Aptos"/>
              </a:defRPr>
            </a:lvl3pPr>
            <a:lvl4pPr algn="l">
              <a:defRPr sz="1650" b="1">
                <a:solidFill>
                  <a:srgbClr val="14263F"/>
                </a:solidFill>
                <a:latin typeface="Aptos"/>
                <a:ea typeface="Aptos"/>
                <a:cs typeface="Aptos"/>
              </a:defRPr>
            </a:lvl4pPr>
            <a:lvl5pPr algn="l">
              <a:defRPr sz="1650" b="1">
                <a:solidFill>
                  <a:srgbClr val="14263F"/>
                </a:solidFill>
                <a:latin typeface="Aptos"/>
                <a:ea typeface="Aptos"/>
                <a:cs typeface="Aptos"/>
              </a:defRPr>
            </a:lvl5pPr>
            <a:lvl6pPr algn="l">
              <a:defRPr sz="1650" b="1">
                <a:solidFill>
                  <a:srgbClr val="14263F"/>
                </a:solidFill>
                <a:latin typeface="Aptos"/>
                <a:ea typeface="Aptos"/>
                <a:cs typeface="Aptos"/>
              </a:defRPr>
            </a:lvl6pPr>
            <a:lvl7pPr algn="l">
              <a:defRPr sz="1650" b="1">
                <a:solidFill>
                  <a:srgbClr val="14263F"/>
                </a:solidFill>
                <a:latin typeface="Aptos"/>
                <a:ea typeface="Aptos"/>
                <a:cs typeface="Aptos"/>
              </a:defRPr>
            </a:lvl7pPr>
            <a:lvl8pPr algn="l">
              <a:defRPr sz="1650" b="1">
                <a:solidFill>
                  <a:srgbClr val="14263F"/>
                </a:solidFill>
                <a:latin typeface="Aptos"/>
                <a:ea typeface="Aptos"/>
                <a:cs typeface="Aptos"/>
              </a:defRPr>
            </a:lvl8pPr>
            <a:lvl9pPr algn="l">
              <a:defRPr sz="1650" b="1">
                <a:solidFill>
                  <a:srgbClr val="14263F"/>
                </a:solidFill>
                <a:latin typeface="Aptos"/>
                <a:ea typeface="Aptos"/>
                <a:cs typeface="Aptos"/>
              </a:defRPr>
            </a:lvl9pPr>
          </a:lstStyle>
          <a:p xmlns:a="http://schemas.openxmlformats.org/drawingml/2006/main">
            <a:pPr algn="l">
              <a:defRPr sz="1650" b="1">
                <a:solidFill>
                  <a:srgbClr val="14263F"/>
                </a:solidFill>
                <a:latin typeface="Aptos"/>
                <a:ea typeface="Aptos"/>
                <a:cs typeface="Aptos"/>
              </a:defRPr>
            </a:pPr>
            <a:r>
              <a:rPr sz="1650" b="1">
                <a:solidFill>
                  <a:srgbClr val="14263F"/>
                </a:solidFill>
                <a:latin typeface="Aptos"/>
                <a:ea typeface="Aptos"/>
                <a:cs typeface="Aptos"/>
              </a:rPr>
              <a:t>Actionable security events</a:t>
            </a:r>
          </a:p>
        </p:txBody>
      </p:sp>
      <p:sp>
        <p:nvSpPr>
          <p:cNvPr id="21" name="Triage and forensic context, with SIEM exports and signed webhooks to our tools.">
            <a:extLst xmlns:a="http://schemas.openxmlformats.org/drawingml/2006/main">
              <a:ext uri="{FF2B5EF4-FFF2-40B4-BE49-F238E27FC236}">
                <a16:creationId xmlns:a16="http://schemas.microsoft.com/office/drawing/2014/main" id="{1608835E-E49C-4C6C-87C7-1ADDFEE2010E}"/>
              </a:ext>
            </a:extLst>
          </p:cNvPr>
          <p:cNvSpPr>
            <a:spLocks xmlns:a="http://schemas.openxmlformats.org/drawingml/2006/main" noGrp="1"/>
          </p:cNvSpPr>
          <p:nvPr/>
        </p:nvSpPr>
        <p:spPr>
          <a:xfrm xmlns:a="http://schemas.openxmlformats.org/drawingml/2006/main">
            <a:off x="6543675" y="4857750"/>
            <a:ext cx="51149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38" b="0">
                <a:solidFill>
                  <a:srgbClr val="4D6076"/>
                </a:solidFill>
                <a:latin typeface="Aptos"/>
                <a:ea typeface="Aptos"/>
                <a:cs typeface="Aptos"/>
              </a:defRPr>
            </a:defPPr>
            <a:lvl1pPr algn="l">
              <a:defRPr sz="1538" b="0">
                <a:solidFill>
                  <a:srgbClr val="4D6076"/>
                </a:solidFill>
                <a:latin typeface="Aptos"/>
                <a:ea typeface="Aptos"/>
                <a:cs typeface="Aptos"/>
              </a:defRPr>
            </a:lvl1pPr>
            <a:lvl2pPr algn="l">
              <a:defRPr sz="1538" b="0">
                <a:solidFill>
                  <a:srgbClr val="4D6076"/>
                </a:solidFill>
                <a:latin typeface="Aptos"/>
                <a:ea typeface="Aptos"/>
                <a:cs typeface="Aptos"/>
              </a:defRPr>
            </a:lvl2pPr>
            <a:lvl3pPr algn="l">
              <a:defRPr sz="1538" b="0">
                <a:solidFill>
                  <a:srgbClr val="4D6076"/>
                </a:solidFill>
                <a:latin typeface="Aptos"/>
                <a:ea typeface="Aptos"/>
                <a:cs typeface="Aptos"/>
              </a:defRPr>
            </a:lvl3pPr>
            <a:lvl4pPr algn="l">
              <a:defRPr sz="1538" b="0">
                <a:solidFill>
                  <a:srgbClr val="4D6076"/>
                </a:solidFill>
                <a:latin typeface="Aptos"/>
                <a:ea typeface="Aptos"/>
                <a:cs typeface="Aptos"/>
              </a:defRPr>
            </a:lvl4pPr>
            <a:lvl5pPr algn="l">
              <a:defRPr sz="1538" b="0">
                <a:solidFill>
                  <a:srgbClr val="4D6076"/>
                </a:solidFill>
                <a:latin typeface="Aptos"/>
                <a:ea typeface="Aptos"/>
                <a:cs typeface="Aptos"/>
              </a:defRPr>
            </a:lvl5pPr>
            <a:lvl6pPr algn="l">
              <a:defRPr sz="1538" b="0">
                <a:solidFill>
                  <a:srgbClr val="4D6076"/>
                </a:solidFill>
                <a:latin typeface="Aptos"/>
                <a:ea typeface="Aptos"/>
                <a:cs typeface="Aptos"/>
              </a:defRPr>
            </a:lvl6pPr>
            <a:lvl7pPr algn="l">
              <a:defRPr sz="1538" b="0">
                <a:solidFill>
                  <a:srgbClr val="4D6076"/>
                </a:solidFill>
                <a:latin typeface="Aptos"/>
                <a:ea typeface="Aptos"/>
                <a:cs typeface="Aptos"/>
              </a:defRPr>
            </a:lvl7pPr>
            <a:lvl8pPr algn="l">
              <a:defRPr sz="1538" b="0">
                <a:solidFill>
                  <a:srgbClr val="4D6076"/>
                </a:solidFill>
                <a:latin typeface="Aptos"/>
                <a:ea typeface="Aptos"/>
                <a:cs typeface="Aptos"/>
              </a:defRPr>
            </a:lvl8pPr>
            <a:lvl9pPr algn="l">
              <a:defRPr sz="1538" b="0">
                <a:solidFill>
                  <a:srgbClr val="4D6076"/>
                </a:solidFill>
                <a:latin typeface="Aptos"/>
                <a:ea typeface="Aptos"/>
                <a:cs typeface="Aptos"/>
              </a:defRPr>
            </a:lvl9pPr>
          </a:lstStyle>
          <a:p xmlns:a="http://schemas.openxmlformats.org/drawingml/2006/main">
            <a:pPr algn="l">
              <a:defRPr sz="1538" b="0">
                <a:solidFill>
                  <a:srgbClr val="4D6076"/>
                </a:solidFill>
                <a:latin typeface="Aptos"/>
                <a:ea typeface="Aptos"/>
                <a:cs typeface="Aptos"/>
              </a:defRPr>
            </a:pPr>
            <a:r>
              <a:rPr sz="1538" b="0">
                <a:solidFill>
                  <a:srgbClr val="4D6076"/>
                </a:solidFill>
                <a:latin typeface="Aptos"/>
                <a:ea typeface="Aptos"/>
                <a:cs typeface="Aptos"/>
              </a:rPr>
              <a:t>Triage and forensic context, with SIEM exports and signed webhooks to our tools.</a:t>
            </a:r>
          </a:p>
        </p:txBody>
      </p:sp>
      <p:sp>
        <p:nvSpPr>
          <p:cNvPr id="22" name="Proposed next step: evaluate one team, its normal workflows and our ability to s">
            <a:extLst xmlns:a="http://schemas.openxmlformats.org/drawingml/2006/main">
              <a:ext uri="{FF2B5EF4-FFF2-40B4-BE49-F238E27FC236}">
                <a16:creationId xmlns:a16="http://schemas.microsoft.com/office/drawing/2014/main" id="{C823B104-F3A3-4327-9DD4-15F21BD8AABC}"/>
              </a:ext>
            </a:extLst>
          </p:cNvPr>
          <p:cNvSpPr>
            <a:spLocks xmlns:a="http://schemas.openxmlformats.org/drawingml/2006/main" noGrp="1"/>
          </p:cNvSpPr>
          <p:nvPr/>
        </p:nvSpPr>
        <p:spPr>
          <a:xfrm xmlns:a="http://schemas.openxmlformats.org/drawingml/2006/main">
            <a:off x="533400" y="6038850"/>
            <a:ext cx="11125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125" b="0">
                <a:solidFill>
                  <a:srgbClr val="4D6076"/>
                </a:solidFill>
                <a:latin typeface="Aptos"/>
                <a:ea typeface="Aptos"/>
                <a:cs typeface="Aptos"/>
              </a:defRPr>
            </a:defPPr>
            <a:lvl1pPr algn="l">
              <a:defRPr sz="1125" b="0">
                <a:solidFill>
                  <a:srgbClr val="4D6076"/>
                </a:solidFill>
                <a:latin typeface="Aptos"/>
                <a:ea typeface="Aptos"/>
                <a:cs typeface="Aptos"/>
              </a:defRPr>
            </a:lvl1pPr>
            <a:lvl2pPr algn="l">
              <a:defRPr sz="1125" b="0">
                <a:solidFill>
                  <a:srgbClr val="4D6076"/>
                </a:solidFill>
                <a:latin typeface="Aptos"/>
                <a:ea typeface="Aptos"/>
                <a:cs typeface="Aptos"/>
              </a:defRPr>
            </a:lvl2pPr>
            <a:lvl3pPr algn="l">
              <a:defRPr sz="1125" b="0">
                <a:solidFill>
                  <a:srgbClr val="4D6076"/>
                </a:solidFill>
                <a:latin typeface="Aptos"/>
                <a:ea typeface="Aptos"/>
                <a:cs typeface="Aptos"/>
              </a:defRPr>
            </a:lvl3pPr>
            <a:lvl4pPr algn="l">
              <a:defRPr sz="1125" b="0">
                <a:solidFill>
                  <a:srgbClr val="4D6076"/>
                </a:solidFill>
                <a:latin typeface="Aptos"/>
                <a:ea typeface="Aptos"/>
                <a:cs typeface="Aptos"/>
              </a:defRPr>
            </a:lvl4pPr>
            <a:lvl5pPr algn="l">
              <a:defRPr sz="1125" b="0">
                <a:solidFill>
                  <a:srgbClr val="4D6076"/>
                </a:solidFill>
                <a:latin typeface="Aptos"/>
                <a:ea typeface="Aptos"/>
                <a:cs typeface="Aptos"/>
              </a:defRPr>
            </a:lvl5pPr>
            <a:lvl6pPr algn="l">
              <a:defRPr sz="1125" b="0">
                <a:solidFill>
                  <a:srgbClr val="4D6076"/>
                </a:solidFill>
                <a:latin typeface="Aptos"/>
                <a:ea typeface="Aptos"/>
                <a:cs typeface="Aptos"/>
              </a:defRPr>
            </a:lvl6pPr>
            <a:lvl7pPr algn="l">
              <a:defRPr sz="1125" b="0">
                <a:solidFill>
                  <a:srgbClr val="4D6076"/>
                </a:solidFill>
                <a:latin typeface="Aptos"/>
                <a:ea typeface="Aptos"/>
                <a:cs typeface="Aptos"/>
              </a:defRPr>
            </a:lvl7pPr>
            <a:lvl8pPr algn="l">
              <a:defRPr sz="1125" b="0">
                <a:solidFill>
                  <a:srgbClr val="4D6076"/>
                </a:solidFill>
                <a:latin typeface="Aptos"/>
                <a:ea typeface="Aptos"/>
                <a:cs typeface="Aptos"/>
              </a:defRPr>
            </a:lvl8pPr>
            <a:lvl9pPr algn="l">
              <a:defRPr sz="1125" b="0">
                <a:solidFill>
                  <a:srgbClr val="4D6076"/>
                </a:solidFill>
                <a:latin typeface="Aptos"/>
                <a:ea typeface="Aptos"/>
                <a:cs typeface="Aptos"/>
              </a:defRPr>
            </a:lvl9pPr>
          </a:lstStyle>
          <a:p xmlns:a="http://schemas.openxmlformats.org/drawingml/2006/main">
            <a:pPr algn="l">
              <a:defRPr sz="1125" b="0">
                <a:solidFill>
                  <a:srgbClr val="4D6076"/>
                </a:solidFill>
                <a:latin typeface="Aptos"/>
                <a:ea typeface="Aptos"/>
                <a:cs typeface="Aptos"/>
              </a:defRPr>
            </a:pPr>
            <a:r>
              <a:rPr sz="1125" b="0">
                <a:solidFill>
                  <a:srgbClr val="4D6076"/>
                </a:solidFill>
                <a:latin typeface="Aptos"/>
                <a:ea typeface="Aptos"/>
                <a:cs typeface="Aptos"/>
              </a:rPr>
              <a:t>Proposed next step: evaluate one team, its normal workflows and our ability to support the product.</a:t>
            </a:r>
          </a:p>
        </p:txBody>
      </p:sp>
    </p:spTree>
    <p:extLst>
      <p:ext uri="{BB962C8B-B14F-4D97-AF65-F5344CB8AC3E}">
        <p14:creationId xmlns:p14="http://schemas.microsoft.com/office/powerpoint/2010/main" val="1750629690"/>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cxnSp>
        <p:nvCxnSpPr>
          <p:cNvPr id="18" name="">
            <a:extLst xmlns:a="http://schemas.openxmlformats.org/drawingml/2006/main">
              <a:ext uri="{FF2B5EF4-FFF2-40B4-BE49-F238E27FC236}">
                <a16:creationId xmlns:a16="http://schemas.microsoft.com/office/drawing/2014/main" id="{9D17146D-B7B2-421E-B179-6638B4332518}"/>
              </a:ext>
            </a:extLst>
          </p:cNvPr>
          <p:cNvCxnSpPr>
            <a:stCxn xmlns:a="http://schemas.openxmlformats.org/drawingml/2006/main" id="11" idx="3"/>
            <a:endCxn xmlns:a="http://schemas.openxmlformats.org/drawingml/2006/main" id="14" idx="1"/>
          </p:cNvCxnSpPr>
          <p:nvPr/>
        </p:nvCxnSpPr>
        <p:spPr>
          <a:xfrm xmlns:a="http://schemas.openxmlformats.org/drawingml/2006/main">
            <a:off x="7315200" y="3690938"/>
            <a:ext cx="1066800" cy="0"/>
          </a:xfrm>
          <a:prstGeom xmlns:a="http://schemas.openxmlformats.org/drawingml/2006/main" prst="straightConnector1">
            <a:avLst/>
          </a:prstGeom>
          <a:ln xmlns:a="http://schemas.openxmlformats.org/drawingml/2006/main" w="17145">
            <a:solidFill>
              <a:srgbClr val="007E87"/>
            </a:solidFill>
            <a:prstDash val="solid"/>
            <a:tailEnd type="triangle" w="sm" len="sm"/>
          </a:ln>
        </p:spPr>
      </p:cxnSp>
      <p:cxnSp>
        <p:nvCxnSpPr>
          <p:cNvPr id="17" name="">
            <a:extLst xmlns:a="http://schemas.openxmlformats.org/drawingml/2006/main">
              <a:ext uri="{FF2B5EF4-FFF2-40B4-BE49-F238E27FC236}">
                <a16:creationId xmlns:a16="http://schemas.microsoft.com/office/drawing/2014/main" id="{60650FF9-CA52-4A2F-929D-F47273C3636A}"/>
              </a:ext>
            </a:extLst>
          </p:cNvPr>
          <p:cNvCxnSpPr>
            <a:stCxn xmlns:a="http://schemas.openxmlformats.org/drawingml/2006/main" id="8" idx="3"/>
            <a:endCxn xmlns:a="http://schemas.openxmlformats.org/drawingml/2006/main" id="11" idx="1"/>
          </p:cNvCxnSpPr>
          <p:nvPr/>
        </p:nvCxnSpPr>
        <p:spPr>
          <a:xfrm xmlns:a="http://schemas.openxmlformats.org/drawingml/2006/main">
            <a:off x="3390900" y="3690938"/>
            <a:ext cx="1066800" cy="0"/>
          </a:xfrm>
          <a:prstGeom xmlns:a="http://schemas.openxmlformats.org/drawingml/2006/main" prst="straightConnector1">
            <a:avLst/>
          </a:prstGeom>
          <a:ln xmlns:a="http://schemas.openxmlformats.org/drawingml/2006/main" w="17145">
            <a:solidFill>
              <a:srgbClr val="003EA5"/>
            </a:solidFill>
            <a:prstDash val="solid"/>
            <a:tailEnd type="triangle" w="sm" len="sm"/>
          </a:ln>
        </p:spPr>
      </p:cxnSp>
      <p:sp>
        <p:nvSpPr>
          <p:cNvPr id="26" name="01 / THE BUSINESS CASE">
            <a:extLst xmlns:a="http://schemas.openxmlformats.org/drawingml/2006/main">
              <a:ext uri="{FF2B5EF4-FFF2-40B4-BE49-F238E27FC236}">
                <a16:creationId xmlns:a16="http://schemas.microsoft.com/office/drawing/2014/main" id="{4E120F6F-2961-4D8F-AA75-F80AB393C708}"/>
              </a:ext>
            </a:extLst>
          </p:cNvPr>
          <p:cNvSpPr>
            <a:spLocks xmlns:a="http://schemas.openxmlformats.org/drawingml/2006/main" noGrp="1"/>
          </p:cNvSpPr>
          <p:nvPr/>
        </p:nvSpPr>
        <p:spPr>
          <a:xfrm xmlns:a="http://schemas.openxmlformats.org/drawingml/2006/main">
            <a:off x="533400" y="285750"/>
            <a:ext cx="9810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125" b="1">
                <a:solidFill>
                  <a:srgbClr val="003EA5"/>
                </a:solidFill>
                <a:latin typeface="Aptos"/>
                <a:ea typeface="Aptos"/>
                <a:cs typeface="Aptos"/>
              </a:defRPr>
            </a:defPPr>
            <a:lvl1pPr algn="l">
              <a:defRPr sz="1125" b="1">
                <a:solidFill>
                  <a:srgbClr val="003EA5"/>
                </a:solidFill>
                <a:latin typeface="Aptos"/>
                <a:ea typeface="Aptos"/>
                <a:cs typeface="Aptos"/>
              </a:defRPr>
            </a:lvl1pPr>
            <a:lvl2pPr algn="l">
              <a:defRPr sz="1125" b="1">
                <a:solidFill>
                  <a:srgbClr val="003EA5"/>
                </a:solidFill>
                <a:latin typeface="Aptos"/>
                <a:ea typeface="Aptos"/>
                <a:cs typeface="Aptos"/>
              </a:defRPr>
            </a:lvl2pPr>
            <a:lvl3pPr algn="l">
              <a:defRPr sz="1125" b="1">
                <a:solidFill>
                  <a:srgbClr val="003EA5"/>
                </a:solidFill>
                <a:latin typeface="Aptos"/>
                <a:ea typeface="Aptos"/>
                <a:cs typeface="Aptos"/>
              </a:defRPr>
            </a:lvl3pPr>
            <a:lvl4pPr algn="l">
              <a:defRPr sz="1125" b="1">
                <a:solidFill>
                  <a:srgbClr val="003EA5"/>
                </a:solidFill>
                <a:latin typeface="Aptos"/>
                <a:ea typeface="Aptos"/>
                <a:cs typeface="Aptos"/>
              </a:defRPr>
            </a:lvl4pPr>
            <a:lvl5pPr algn="l">
              <a:defRPr sz="1125" b="1">
                <a:solidFill>
                  <a:srgbClr val="003EA5"/>
                </a:solidFill>
                <a:latin typeface="Aptos"/>
                <a:ea typeface="Aptos"/>
                <a:cs typeface="Aptos"/>
              </a:defRPr>
            </a:lvl5pPr>
            <a:lvl6pPr algn="l">
              <a:defRPr sz="1125" b="1">
                <a:solidFill>
                  <a:srgbClr val="003EA5"/>
                </a:solidFill>
                <a:latin typeface="Aptos"/>
                <a:ea typeface="Aptos"/>
                <a:cs typeface="Aptos"/>
              </a:defRPr>
            </a:lvl6pPr>
            <a:lvl7pPr algn="l">
              <a:defRPr sz="1125" b="1">
                <a:solidFill>
                  <a:srgbClr val="003EA5"/>
                </a:solidFill>
                <a:latin typeface="Aptos"/>
                <a:ea typeface="Aptos"/>
                <a:cs typeface="Aptos"/>
              </a:defRPr>
            </a:lvl7pPr>
            <a:lvl8pPr algn="l">
              <a:defRPr sz="1125" b="1">
                <a:solidFill>
                  <a:srgbClr val="003EA5"/>
                </a:solidFill>
                <a:latin typeface="Aptos"/>
                <a:ea typeface="Aptos"/>
                <a:cs typeface="Aptos"/>
              </a:defRPr>
            </a:lvl8pPr>
            <a:lvl9pPr algn="l">
              <a:defRPr sz="1125" b="1">
                <a:solidFill>
                  <a:srgbClr val="003EA5"/>
                </a:solidFill>
                <a:latin typeface="Aptos"/>
                <a:ea typeface="Aptos"/>
                <a:cs typeface="Aptos"/>
              </a:defRPr>
            </a:lvl9pPr>
          </a:lstStyle>
          <a:p xmlns:a="http://schemas.openxmlformats.org/drawingml/2006/main">
            <a:pPr algn="l">
              <a:defRPr sz="1125" b="1">
                <a:solidFill>
                  <a:srgbClr val="003EA5"/>
                </a:solidFill>
                <a:latin typeface="Aptos"/>
                <a:ea typeface="Aptos"/>
                <a:cs typeface="Aptos"/>
              </a:defRPr>
            </a:pPr>
            <a:r>
              <a:rPr sz="1125" b="1">
                <a:solidFill>
                  <a:srgbClr val="003EA5"/>
                </a:solidFill>
                <a:latin typeface="Aptos"/>
                <a:ea typeface="Aptos"/>
                <a:cs typeface="Aptos"/>
              </a:rPr>
              <a:t>01 / THE BUSINESS CASE</a:t>
            </a:r>
          </a:p>
        </p:txBody>
      </p:sp>
      <p:sp>
        <p:nvSpPr>
          <p:cNvPr id="2" name="A phishing decision can unfold in under a minute">
            <a:extLst xmlns:a="http://schemas.openxmlformats.org/drawingml/2006/main">
              <a:ext uri="{FF2B5EF4-FFF2-40B4-BE49-F238E27FC236}">
                <a16:creationId xmlns:a16="http://schemas.microsoft.com/office/drawing/2014/main" id="{F0613E1C-8D78-421B-BFC3-762F42804D7A}"/>
              </a:ext>
            </a:extLst>
          </p:cNvPr>
          <p:cNvSpPr>
            <a:spLocks xmlns:a="http://schemas.openxmlformats.org/drawingml/2006/main" noGrp="1"/>
          </p:cNvSpPr>
          <p:nvPr/>
        </p:nvSpPr>
        <p:spPr>
          <a:xfrm xmlns:a="http://schemas.openxmlformats.org/drawingml/2006/main">
            <a:off x="533400" y="695325"/>
            <a:ext cx="111252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925" b="1">
                <a:solidFill>
                  <a:srgbClr val="14263F"/>
                </a:solidFill>
                <a:latin typeface="Aptos"/>
                <a:ea typeface="Aptos"/>
                <a:cs typeface="Aptos"/>
              </a:defRPr>
            </a:defPPr>
            <a:lvl1pPr algn="l">
              <a:defRPr sz="2925" b="1">
                <a:solidFill>
                  <a:srgbClr val="14263F"/>
                </a:solidFill>
                <a:latin typeface="Aptos"/>
                <a:ea typeface="Aptos"/>
                <a:cs typeface="Aptos"/>
              </a:defRPr>
            </a:lvl1pPr>
            <a:lvl2pPr algn="l">
              <a:defRPr sz="2925" b="1">
                <a:solidFill>
                  <a:srgbClr val="14263F"/>
                </a:solidFill>
                <a:latin typeface="Aptos"/>
                <a:ea typeface="Aptos"/>
                <a:cs typeface="Aptos"/>
              </a:defRPr>
            </a:lvl2pPr>
            <a:lvl3pPr algn="l">
              <a:defRPr sz="2925" b="1">
                <a:solidFill>
                  <a:srgbClr val="14263F"/>
                </a:solidFill>
                <a:latin typeface="Aptos"/>
                <a:ea typeface="Aptos"/>
                <a:cs typeface="Aptos"/>
              </a:defRPr>
            </a:lvl3pPr>
            <a:lvl4pPr algn="l">
              <a:defRPr sz="2925" b="1">
                <a:solidFill>
                  <a:srgbClr val="14263F"/>
                </a:solidFill>
                <a:latin typeface="Aptos"/>
                <a:ea typeface="Aptos"/>
                <a:cs typeface="Aptos"/>
              </a:defRPr>
            </a:lvl4pPr>
            <a:lvl5pPr algn="l">
              <a:defRPr sz="2925" b="1">
                <a:solidFill>
                  <a:srgbClr val="14263F"/>
                </a:solidFill>
                <a:latin typeface="Aptos"/>
                <a:ea typeface="Aptos"/>
                <a:cs typeface="Aptos"/>
              </a:defRPr>
            </a:lvl5pPr>
            <a:lvl6pPr algn="l">
              <a:defRPr sz="2925" b="1">
                <a:solidFill>
                  <a:srgbClr val="14263F"/>
                </a:solidFill>
                <a:latin typeface="Aptos"/>
                <a:ea typeface="Aptos"/>
                <a:cs typeface="Aptos"/>
              </a:defRPr>
            </a:lvl6pPr>
            <a:lvl7pPr algn="l">
              <a:defRPr sz="2925" b="1">
                <a:solidFill>
                  <a:srgbClr val="14263F"/>
                </a:solidFill>
                <a:latin typeface="Aptos"/>
                <a:ea typeface="Aptos"/>
                <a:cs typeface="Aptos"/>
              </a:defRPr>
            </a:lvl7pPr>
            <a:lvl8pPr algn="l">
              <a:defRPr sz="2925" b="1">
                <a:solidFill>
                  <a:srgbClr val="14263F"/>
                </a:solidFill>
                <a:latin typeface="Aptos"/>
                <a:ea typeface="Aptos"/>
                <a:cs typeface="Aptos"/>
              </a:defRPr>
            </a:lvl8pPr>
            <a:lvl9pPr algn="l">
              <a:defRPr sz="2925" b="1">
                <a:solidFill>
                  <a:srgbClr val="14263F"/>
                </a:solidFill>
                <a:latin typeface="Aptos"/>
                <a:ea typeface="Aptos"/>
                <a:cs typeface="Aptos"/>
              </a:defRPr>
            </a:lvl9pPr>
          </a:lstStyle>
          <a:p xmlns:a="http://schemas.openxmlformats.org/drawingml/2006/main">
            <a:pPr algn="l">
              <a:defRPr sz="2925" b="1">
                <a:solidFill>
                  <a:srgbClr val="14263F"/>
                </a:solidFill>
                <a:latin typeface="Aptos"/>
                <a:ea typeface="Aptos"/>
                <a:cs typeface="Aptos"/>
              </a:defRPr>
            </a:pPr>
            <a:r>
              <a:rPr sz="2925" b="1">
                <a:solidFill>
                  <a:srgbClr val="14263F"/>
                </a:solidFill>
                <a:latin typeface="Aptos"/>
                <a:ea typeface="Aptos"/>
                <a:cs typeface="Aptos"/>
              </a:rPr>
              <a:t>A phishing decision can unfold in under a minute</a:t>
            </a:r>
          </a:p>
        </p:txBody>
      </p:sp>
      <p:sp>
        <p:nvSpPr>
          <p:cNvPr id="3" name="Historical phishing-exercise data shows why a warning needs to reach the person ">
            <a:extLst xmlns:a="http://schemas.openxmlformats.org/drawingml/2006/main">
              <a:ext uri="{FF2B5EF4-FFF2-40B4-BE49-F238E27FC236}">
                <a16:creationId xmlns:a16="http://schemas.microsoft.com/office/drawing/2014/main" id="{13E5CE37-EB77-47D5-8D0D-D22DE9B98F7B}"/>
              </a:ext>
            </a:extLst>
          </p:cNvPr>
          <p:cNvSpPr>
            <a:spLocks xmlns:a="http://schemas.openxmlformats.org/drawingml/2006/main" noGrp="1"/>
          </p:cNvSpPr>
          <p:nvPr/>
        </p:nvSpPr>
        <p:spPr>
          <a:xfrm xmlns:a="http://schemas.openxmlformats.org/drawingml/2006/main">
            <a:off x="533400" y="1590675"/>
            <a:ext cx="109537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00" b="0">
                <a:solidFill>
                  <a:srgbClr val="4D6076"/>
                </a:solidFill>
                <a:latin typeface="Aptos"/>
                <a:ea typeface="Aptos"/>
                <a:cs typeface="Aptos"/>
              </a:defRPr>
            </a:defPPr>
            <a:lvl1pPr algn="l">
              <a:defRPr sz="1500" b="0">
                <a:solidFill>
                  <a:srgbClr val="4D6076"/>
                </a:solidFill>
                <a:latin typeface="Aptos"/>
                <a:ea typeface="Aptos"/>
                <a:cs typeface="Aptos"/>
              </a:defRPr>
            </a:lvl1pPr>
            <a:lvl2pPr algn="l">
              <a:defRPr sz="1500" b="0">
                <a:solidFill>
                  <a:srgbClr val="4D6076"/>
                </a:solidFill>
                <a:latin typeface="Aptos"/>
                <a:ea typeface="Aptos"/>
                <a:cs typeface="Aptos"/>
              </a:defRPr>
            </a:lvl2pPr>
            <a:lvl3pPr algn="l">
              <a:defRPr sz="1500" b="0">
                <a:solidFill>
                  <a:srgbClr val="4D6076"/>
                </a:solidFill>
                <a:latin typeface="Aptos"/>
                <a:ea typeface="Aptos"/>
                <a:cs typeface="Aptos"/>
              </a:defRPr>
            </a:lvl3pPr>
            <a:lvl4pPr algn="l">
              <a:defRPr sz="1500" b="0">
                <a:solidFill>
                  <a:srgbClr val="4D6076"/>
                </a:solidFill>
                <a:latin typeface="Aptos"/>
                <a:ea typeface="Aptos"/>
                <a:cs typeface="Aptos"/>
              </a:defRPr>
            </a:lvl4pPr>
            <a:lvl5pPr algn="l">
              <a:defRPr sz="1500" b="0">
                <a:solidFill>
                  <a:srgbClr val="4D6076"/>
                </a:solidFill>
                <a:latin typeface="Aptos"/>
                <a:ea typeface="Aptos"/>
                <a:cs typeface="Aptos"/>
              </a:defRPr>
            </a:lvl5pPr>
            <a:lvl6pPr algn="l">
              <a:defRPr sz="1500" b="0">
                <a:solidFill>
                  <a:srgbClr val="4D6076"/>
                </a:solidFill>
                <a:latin typeface="Aptos"/>
                <a:ea typeface="Aptos"/>
                <a:cs typeface="Aptos"/>
              </a:defRPr>
            </a:lvl6pPr>
            <a:lvl7pPr algn="l">
              <a:defRPr sz="1500" b="0">
                <a:solidFill>
                  <a:srgbClr val="4D6076"/>
                </a:solidFill>
                <a:latin typeface="Aptos"/>
                <a:ea typeface="Aptos"/>
                <a:cs typeface="Aptos"/>
              </a:defRPr>
            </a:lvl7pPr>
            <a:lvl8pPr algn="l">
              <a:defRPr sz="1500" b="0">
                <a:solidFill>
                  <a:srgbClr val="4D6076"/>
                </a:solidFill>
                <a:latin typeface="Aptos"/>
                <a:ea typeface="Aptos"/>
                <a:cs typeface="Aptos"/>
              </a:defRPr>
            </a:lvl8pPr>
            <a:lvl9pPr algn="l">
              <a:defRPr sz="1500" b="0">
                <a:solidFill>
                  <a:srgbClr val="4D6076"/>
                </a:solidFill>
                <a:latin typeface="Aptos"/>
                <a:ea typeface="Aptos"/>
                <a:cs typeface="Aptos"/>
              </a:defRPr>
            </a:lvl9pPr>
          </a:lstStyle>
          <a:p xmlns:a="http://schemas.openxmlformats.org/drawingml/2006/main">
            <a:pPr algn="l">
              <a:defRPr sz="1500" b="0">
                <a:solidFill>
                  <a:srgbClr val="4D6076"/>
                </a:solidFill>
                <a:latin typeface="Aptos"/>
                <a:ea typeface="Aptos"/>
                <a:cs typeface="Aptos"/>
              </a:defRPr>
            </a:pPr>
            <a:r>
              <a:rPr sz="1500" b="0">
                <a:solidFill>
                  <a:srgbClr val="4D6076"/>
                </a:solidFill>
                <a:latin typeface="Aptos"/>
                <a:ea typeface="Aptos"/>
                <a:cs typeface="Aptos"/>
              </a:rPr>
              <a:t>Historical phishing-exercise data shows why a warning needs to reach the person immediately.</a:t>
            </a:r>
          </a:p>
        </p:txBody>
      </p:sp>
      <p:sp>
        <p:nvSpPr>
          <p:cNvPr id="4" name="">
            <a:extLst xmlns:a="http://schemas.openxmlformats.org/drawingml/2006/main">
              <a:ext uri="{FF2B5EF4-FFF2-40B4-BE49-F238E27FC236}">
                <a16:creationId xmlns:a16="http://schemas.microsoft.com/office/drawing/2014/main" id="{A6A99528-AD0C-47CC-B263-88D3C304EC87}"/>
              </a:ext>
            </a:extLst>
          </p:cNvPr>
          <p:cNvSpPr>
            <a:spLocks xmlns:a="http://schemas.openxmlformats.org/drawingml/2006/main" noGrp="1"/>
          </p:cNvSpPr>
          <p:nvPr/>
        </p:nvSpPr>
        <p:spPr>
          <a:xfrm xmlns:a="http://schemas.openxmlformats.org/drawingml/2006/main">
            <a:off x="533400" y="2076450"/>
            <a:ext cx="11125200" cy="0"/>
          </a:xfrm>
          <a:prstGeom xmlns:a="http://schemas.openxmlformats.org/drawingml/2006/main" prst="line">
            <a:avLst/>
          </a:prstGeom>
          <a:noFill xmlns:a="http://schemas.openxmlformats.org/drawingml/2006/main"/>
          <a:ln xmlns:a="http://schemas.openxmlformats.org/drawingml/2006/main" w="9525">
            <a:solidFill>
              <a:srgbClr val="D4DDEC"/>
            </a:solidFill>
          </a:ln>
        </p:spPr>
      </p:sp>
      <p:pic>
        <p:nvPicPr>
          <p:cNvPr id="5" name="">
            <a:extLst xmlns:a="http://schemas.openxmlformats.org/drawingml/2006/main">
              <a:ext uri="{FF2B5EF4-FFF2-40B4-BE49-F238E27FC236}">
                <a16:creationId xmlns:a16="http://schemas.microsoft.com/office/drawing/2014/main" id="{0E8C299B-37F6-4673-A656-4F07FBA7224F}"/>
              </a:ext>
            </a:extLst>
          </p:cNvPr>
          <p:cNvPicPr>
            <a:picLocks xmlns:a="http://schemas.openxmlformats.org/drawingml/2006/main" noChangeAspect="1"/>
          </p:cNvPicPr>
          <p:nvPr/>
        </p:nvPicPr>
        <p:blipFill>
          <a:blip xmlns:r="http://schemas.openxmlformats.org/officeDocument/2006/relationships" xmlns:a="http://schemas.openxmlformats.org/drawingml/2006/main" r:embed="R316f0f1e64ed4e02"/>
          <a:stretch xmlns:a="http://schemas.openxmlformats.org/drawingml/2006/main"/>
        </p:blipFill>
        <p:spPr>
          <a:xfrm xmlns:a="http://schemas.openxmlformats.org/drawingml/2006/main">
            <a:off x="533400" y="6363260"/>
            <a:ext cx="1333500" cy="294154"/>
          </a:xfrm>
          <a:prstGeom xmlns:a="http://schemas.openxmlformats.org/drawingml/2006/main" prst="rect">
            <a:avLst/>
          </a:prstGeom>
        </p:spPr>
      </p:pic>
      <p:sp>
        <p:nvSpPr>
          <p:cNvPr id="6" name="Browser Security">
            <a:extLst xmlns:a="http://schemas.openxmlformats.org/drawingml/2006/main">
              <a:ext uri="{FF2B5EF4-FFF2-40B4-BE49-F238E27FC236}">
                <a16:creationId xmlns:a16="http://schemas.microsoft.com/office/drawing/2014/main" id="{A5C1CD29-D8AA-4A72-9C70-A17B19BE32C1}"/>
              </a:ext>
            </a:extLst>
          </p:cNvPr>
          <p:cNvSpPr>
            <a:spLocks xmlns:a="http://schemas.openxmlformats.org/drawingml/2006/main" noGrp="1"/>
          </p:cNvSpPr>
          <p:nvPr/>
        </p:nvSpPr>
        <p:spPr>
          <a:xfrm xmlns:a="http://schemas.openxmlformats.org/drawingml/2006/main">
            <a:off x="8905875" y="6410325"/>
            <a:ext cx="2095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050" b="0">
                <a:solidFill>
                  <a:srgbClr val="4D6076"/>
                </a:solidFill>
                <a:latin typeface="Aptos"/>
                <a:ea typeface="Aptos"/>
                <a:cs typeface="Aptos"/>
              </a:defRPr>
            </a:defPPr>
            <a:lvl1pPr algn="r">
              <a:defRPr sz="1050" b="0">
                <a:solidFill>
                  <a:srgbClr val="4D6076"/>
                </a:solidFill>
                <a:latin typeface="Aptos"/>
                <a:ea typeface="Aptos"/>
                <a:cs typeface="Aptos"/>
              </a:defRPr>
            </a:lvl1pPr>
            <a:lvl2pPr algn="r">
              <a:defRPr sz="1050" b="0">
                <a:solidFill>
                  <a:srgbClr val="4D6076"/>
                </a:solidFill>
                <a:latin typeface="Aptos"/>
                <a:ea typeface="Aptos"/>
                <a:cs typeface="Aptos"/>
              </a:defRPr>
            </a:lvl2pPr>
            <a:lvl3pPr algn="r">
              <a:defRPr sz="1050" b="0">
                <a:solidFill>
                  <a:srgbClr val="4D6076"/>
                </a:solidFill>
                <a:latin typeface="Aptos"/>
                <a:ea typeface="Aptos"/>
                <a:cs typeface="Aptos"/>
              </a:defRPr>
            </a:lvl3pPr>
            <a:lvl4pPr algn="r">
              <a:defRPr sz="1050" b="0">
                <a:solidFill>
                  <a:srgbClr val="4D6076"/>
                </a:solidFill>
                <a:latin typeface="Aptos"/>
                <a:ea typeface="Aptos"/>
                <a:cs typeface="Aptos"/>
              </a:defRPr>
            </a:lvl4pPr>
            <a:lvl5pPr algn="r">
              <a:defRPr sz="1050" b="0">
                <a:solidFill>
                  <a:srgbClr val="4D6076"/>
                </a:solidFill>
                <a:latin typeface="Aptos"/>
                <a:ea typeface="Aptos"/>
                <a:cs typeface="Aptos"/>
              </a:defRPr>
            </a:lvl5pPr>
            <a:lvl6pPr algn="r">
              <a:defRPr sz="1050" b="0">
                <a:solidFill>
                  <a:srgbClr val="4D6076"/>
                </a:solidFill>
                <a:latin typeface="Aptos"/>
                <a:ea typeface="Aptos"/>
                <a:cs typeface="Aptos"/>
              </a:defRPr>
            </a:lvl6pPr>
            <a:lvl7pPr algn="r">
              <a:defRPr sz="1050" b="0">
                <a:solidFill>
                  <a:srgbClr val="4D6076"/>
                </a:solidFill>
                <a:latin typeface="Aptos"/>
                <a:ea typeface="Aptos"/>
                <a:cs typeface="Aptos"/>
              </a:defRPr>
            </a:lvl7pPr>
            <a:lvl8pPr algn="r">
              <a:defRPr sz="1050" b="0">
                <a:solidFill>
                  <a:srgbClr val="4D6076"/>
                </a:solidFill>
                <a:latin typeface="Aptos"/>
                <a:ea typeface="Aptos"/>
                <a:cs typeface="Aptos"/>
              </a:defRPr>
            </a:lvl8pPr>
            <a:lvl9pPr algn="r">
              <a:defRPr sz="1050" b="0">
                <a:solidFill>
                  <a:srgbClr val="4D6076"/>
                </a:solidFill>
                <a:latin typeface="Aptos"/>
                <a:ea typeface="Aptos"/>
                <a:cs typeface="Aptos"/>
              </a:defRPr>
            </a:lvl9pPr>
          </a:lstStyle>
          <a:p xmlns:a="http://schemas.openxmlformats.org/drawingml/2006/main">
            <a:pPr algn="r">
              <a:defRPr sz="1050" b="0">
                <a:solidFill>
                  <a:srgbClr val="4D6076"/>
                </a:solidFill>
                <a:latin typeface="Aptos"/>
                <a:ea typeface="Aptos"/>
                <a:cs typeface="Aptos"/>
              </a:defRPr>
            </a:pPr>
            <a:r>
              <a:rPr sz="1050" b="0">
                <a:solidFill>
                  <a:srgbClr val="4D6076"/>
                </a:solidFill>
                <a:latin typeface="Aptos"/>
                <a:ea typeface="Aptos"/>
                <a:cs typeface="Aptos"/>
              </a:rPr>
              <a:t>Browser Security</a:t>
            </a:r>
          </a:p>
        </p:txBody>
      </p:sp>
      <p:sp>
        <p:nvSpPr>
          <p:cNvPr id="7" name="03">
            <a:extLst xmlns:a="http://schemas.openxmlformats.org/drawingml/2006/main">
              <a:ext uri="{FF2B5EF4-FFF2-40B4-BE49-F238E27FC236}">
                <a16:creationId xmlns:a16="http://schemas.microsoft.com/office/drawing/2014/main" id="{23700BEB-3589-485C-BADF-FC29C2FAEF76}"/>
              </a:ext>
            </a:extLst>
          </p:cNvPr>
          <p:cNvSpPr>
            <a:spLocks xmlns:a="http://schemas.openxmlformats.org/drawingml/2006/main" noGrp="1"/>
          </p:cNvSpPr>
          <p:nvPr/>
        </p:nvSpPr>
        <p:spPr>
          <a:xfrm xmlns:a="http://schemas.openxmlformats.org/drawingml/2006/main">
            <a:off x="11334750" y="6381750"/>
            <a:ext cx="3238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75" b="1">
                <a:solidFill>
                  <a:srgbClr val="003EA5"/>
                </a:solidFill>
                <a:latin typeface="Aptos"/>
                <a:ea typeface="Aptos"/>
                <a:cs typeface="Aptos"/>
              </a:defRPr>
            </a:defPPr>
            <a:lvl1pPr algn="r">
              <a:defRPr sz="1275" b="1">
                <a:solidFill>
                  <a:srgbClr val="003EA5"/>
                </a:solidFill>
                <a:latin typeface="Aptos"/>
                <a:ea typeface="Aptos"/>
                <a:cs typeface="Aptos"/>
              </a:defRPr>
            </a:lvl1pPr>
            <a:lvl2pPr algn="r">
              <a:defRPr sz="1275" b="1">
                <a:solidFill>
                  <a:srgbClr val="003EA5"/>
                </a:solidFill>
                <a:latin typeface="Aptos"/>
                <a:ea typeface="Aptos"/>
                <a:cs typeface="Aptos"/>
              </a:defRPr>
            </a:lvl2pPr>
            <a:lvl3pPr algn="r">
              <a:defRPr sz="1275" b="1">
                <a:solidFill>
                  <a:srgbClr val="003EA5"/>
                </a:solidFill>
                <a:latin typeface="Aptos"/>
                <a:ea typeface="Aptos"/>
                <a:cs typeface="Aptos"/>
              </a:defRPr>
            </a:lvl3pPr>
            <a:lvl4pPr algn="r">
              <a:defRPr sz="1275" b="1">
                <a:solidFill>
                  <a:srgbClr val="003EA5"/>
                </a:solidFill>
                <a:latin typeface="Aptos"/>
                <a:ea typeface="Aptos"/>
                <a:cs typeface="Aptos"/>
              </a:defRPr>
            </a:lvl4pPr>
            <a:lvl5pPr algn="r">
              <a:defRPr sz="1275" b="1">
                <a:solidFill>
                  <a:srgbClr val="003EA5"/>
                </a:solidFill>
                <a:latin typeface="Aptos"/>
                <a:ea typeface="Aptos"/>
                <a:cs typeface="Aptos"/>
              </a:defRPr>
            </a:lvl5pPr>
            <a:lvl6pPr algn="r">
              <a:defRPr sz="1275" b="1">
                <a:solidFill>
                  <a:srgbClr val="003EA5"/>
                </a:solidFill>
                <a:latin typeface="Aptos"/>
                <a:ea typeface="Aptos"/>
                <a:cs typeface="Aptos"/>
              </a:defRPr>
            </a:lvl6pPr>
            <a:lvl7pPr algn="r">
              <a:defRPr sz="1275" b="1">
                <a:solidFill>
                  <a:srgbClr val="003EA5"/>
                </a:solidFill>
                <a:latin typeface="Aptos"/>
                <a:ea typeface="Aptos"/>
                <a:cs typeface="Aptos"/>
              </a:defRPr>
            </a:lvl7pPr>
            <a:lvl8pPr algn="r">
              <a:defRPr sz="1275" b="1">
                <a:solidFill>
                  <a:srgbClr val="003EA5"/>
                </a:solidFill>
                <a:latin typeface="Aptos"/>
                <a:ea typeface="Aptos"/>
                <a:cs typeface="Aptos"/>
              </a:defRPr>
            </a:lvl8pPr>
            <a:lvl9pPr algn="r">
              <a:defRPr sz="1275" b="1">
                <a:solidFill>
                  <a:srgbClr val="003EA5"/>
                </a:solidFill>
                <a:latin typeface="Aptos"/>
                <a:ea typeface="Aptos"/>
                <a:cs typeface="Aptos"/>
              </a:defRPr>
            </a:lvl9pPr>
          </a:lstStyle>
          <a:p xmlns:a="http://schemas.openxmlformats.org/drawingml/2006/main">
            <a:pPr algn="r">
              <a:defRPr sz="1275" b="1">
                <a:solidFill>
                  <a:srgbClr val="003EA5"/>
                </a:solidFill>
                <a:latin typeface="Aptos"/>
                <a:ea typeface="Aptos"/>
                <a:cs typeface="Aptos"/>
              </a:defRPr>
            </a:pPr>
            <a:r>
              <a:rPr sz="1275" b="1">
                <a:solidFill>
                  <a:srgbClr val="003EA5"/>
                </a:solidFill>
                <a:latin typeface="Aptos"/>
                <a:ea typeface="Aptos"/>
                <a:cs typeface="Aptos"/>
              </a:rPr>
              <a:t>03</a:t>
            </a:r>
          </a:p>
        </p:txBody>
      </p:sp>
      <p:sp>
        <p:nvSpPr>
          <p:cNvPr id="8" name="">
            <a:extLst xmlns:a="http://schemas.openxmlformats.org/drawingml/2006/main">
              <a:ext uri="{FF2B5EF4-FFF2-40B4-BE49-F238E27FC236}">
                <a16:creationId xmlns:a16="http://schemas.microsoft.com/office/drawing/2014/main" id="{EE30F78C-C152-4AD0-959B-1C132967051D}"/>
              </a:ext>
            </a:extLst>
          </p:cNvPr>
          <p:cNvSpPr>
            <a:spLocks xmlns:a="http://schemas.openxmlformats.org/drawingml/2006/main" noGrp="1"/>
          </p:cNvSpPr>
          <p:nvPr/>
        </p:nvSpPr>
        <p:spPr>
          <a:xfrm xmlns:a="http://schemas.openxmlformats.org/drawingml/2006/main">
            <a:off x="533400" y="2952750"/>
            <a:ext cx="2857500" cy="1476375"/>
          </a:xfrm>
          <a:prstGeom xmlns:a="http://schemas.openxmlformats.org/drawingml/2006/main" prst="rect">
            <a:avLst/>
          </a:prstGeom>
          <a:solidFill xmlns:a="http://schemas.openxmlformats.org/drawingml/2006/main">
            <a:srgbClr val="F4F7FC"/>
          </a:solidFill>
          <a:ln xmlns:a="http://schemas.openxmlformats.org/drawingml/2006/main" w="0">
            <a:noFill/>
          </a:ln>
        </p:spPr>
      </p:sp>
      <p:sp>
        <p:nvSpPr>
          <p:cNvPr id="9" name="Message opened">
            <a:extLst xmlns:a="http://schemas.openxmlformats.org/drawingml/2006/main">
              <a:ext uri="{FF2B5EF4-FFF2-40B4-BE49-F238E27FC236}">
                <a16:creationId xmlns:a16="http://schemas.microsoft.com/office/drawing/2014/main" id="{6FAACE4B-468E-45AE-A99B-3A65C32F558A}"/>
              </a:ext>
            </a:extLst>
          </p:cNvPr>
          <p:cNvSpPr>
            <a:spLocks xmlns:a="http://schemas.openxmlformats.org/drawingml/2006/main" noGrp="1"/>
          </p:cNvSpPr>
          <p:nvPr/>
        </p:nvSpPr>
        <p:spPr>
          <a:xfrm xmlns:a="http://schemas.openxmlformats.org/drawingml/2006/main">
            <a:off x="704850" y="3095625"/>
            <a:ext cx="25146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50" b="1">
                <a:solidFill>
                  <a:srgbClr val="003EA5"/>
                </a:solidFill>
                <a:latin typeface="Aptos"/>
                <a:ea typeface="Aptos"/>
                <a:cs typeface="Aptos"/>
              </a:defRPr>
            </a:defPPr>
            <a:lvl1pPr algn="l">
              <a:defRPr sz="1650" b="1">
                <a:solidFill>
                  <a:srgbClr val="003EA5"/>
                </a:solidFill>
                <a:latin typeface="Aptos"/>
                <a:ea typeface="Aptos"/>
                <a:cs typeface="Aptos"/>
              </a:defRPr>
            </a:lvl1pPr>
            <a:lvl2pPr algn="l">
              <a:defRPr sz="1650" b="1">
                <a:solidFill>
                  <a:srgbClr val="003EA5"/>
                </a:solidFill>
                <a:latin typeface="Aptos"/>
                <a:ea typeface="Aptos"/>
                <a:cs typeface="Aptos"/>
              </a:defRPr>
            </a:lvl2pPr>
            <a:lvl3pPr algn="l">
              <a:defRPr sz="1650" b="1">
                <a:solidFill>
                  <a:srgbClr val="003EA5"/>
                </a:solidFill>
                <a:latin typeface="Aptos"/>
                <a:ea typeface="Aptos"/>
                <a:cs typeface="Aptos"/>
              </a:defRPr>
            </a:lvl3pPr>
            <a:lvl4pPr algn="l">
              <a:defRPr sz="1650" b="1">
                <a:solidFill>
                  <a:srgbClr val="003EA5"/>
                </a:solidFill>
                <a:latin typeface="Aptos"/>
                <a:ea typeface="Aptos"/>
                <a:cs typeface="Aptos"/>
              </a:defRPr>
            </a:lvl4pPr>
            <a:lvl5pPr algn="l">
              <a:defRPr sz="1650" b="1">
                <a:solidFill>
                  <a:srgbClr val="003EA5"/>
                </a:solidFill>
                <a:latin typeface="Aptos"/>
                <a:ea typeface="Aptos"/>
                <a:cs typeface="Aptos"/>
              </a:defRPr>
            </a:lvl5pPr>
            <a:lvl6pPr algn="l">
              <a:defRPr sz="1650" b="1">
                <a:solidFill>
                  <a:srgbClr val="003EA5"/>
                </a:solidFill>
                <a:latin typeface="Aptos"/>
                <a:ea typeface="Aptos"/>
                <a:cs typeface="Aptos"/>
              </a:defRPr>
            </a:lvl6pPr>
            <a:lvl7pPr algn="l">
              <a:defRPr sz="1650" b="1">
                <a:solidFill>
                  <a:srgbClr val="003EA5"/>
                </a:solidFill>
                <a:latin typeface="Aptos"/>
                <a:ea typeface="Aptos"/>
                <a:cs typeface="Aptos"/>
              </a:defRPr>
            </a:lvl7pPr>
            <a:lvl8pPr algn="l">
              <a:defRPr sz="1650" b="1">
                <a:solidFill>
                  <a:srgbClr val="003EA5"/>
                </a:solidFill>
                <a:latin typeface="Aptos"/>
                <a:ea typeface="Aptos"/>
                <a:cs typeface="Aptos"/>
              </a:defRPr>
            </a:lvl8pPr>
            <a:lvl9pPr algn="l">
              <a:defRPr sz="1650" b="1">
                <a:solidFill>
                  <a:srgbClr val="003EA5"/>
                </a:solidFill>
                <a:latin typeface="Aptos"/>
                <a:ea typeface="Aptos"/>
                <a:cs typeface="Aptos"/>
              </a:defRPr>
            </a:lvl9pPr>
          </a:lstStyle>
          <a:p xmlns:a="http://schemas.openxmlformats.org/drawingml/2006/main">
            <a:pPr algn="l">
              <a:defRPr sz="1650" b="1">
                <a:solidFill>
                  <a:srgbClr val="003EA5"/>
                </a:solidFill>
                <a:latin typeface="Aptos"/>
                <a:ea typeface="Aptos"/>
                <a:cs typeface="Aptos"/>
              </a:defRPr>
            </a:pPr>
            <a:r>
              <a:rPr sz="1650" b="1">
                <a:solidFill>
                  <a:srgbClr val="003EA5"/>
                </a:solidFill>
                <a:latin typeface="Aptos"/>
                <a:ea typeface="Aptos"/>
                <a:cs typeface="Aptos"/>
              </a:rPr>
              <a:t>Message opened</a:t>
            </a:r>
          </a:p>
        </p:txBody>
      </p:sp>
      <p:sp>
        <p:nvSpPr>
          <p:cNvPr id="10" name="A convincing request reaches the inbox.">
            <a:extLst xmlns:a="http://schemas.openxmlformats.org/drawingml/2006/main">
              <a:ext uri="{FF2B5EF4-FFF2-40B4-BE49-F238E27FC236}">
                <a16:creationId xmlns:a16="http://schemas.microsoft.com/office/drawing/2014/main" id="{33732CA0-0C4E-4D97-91C6-8546660251F4}"/>
              </a:ext>
            </a:extLst>
          </p:cNvPr>
          <p:cNvSpPr>
            <a:spLocks xmlns:a="http://schemas.openxmlformats.org/drawingml/2006/main" noGrp="1"/>
          </p:cNvSpPr>
          <p:nvPr/>
        </p:nvSpPr>
        <p:spPr>
          <a:xfrm xmlns:a="http://schemas.openxmlformats.org/drawingml/2006/main">
            <a:off x="704850" y="3524250"/>
            <a:ext cx="25146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463" b="0">
                <a:solidFill>
                  <a:srgbClr val="4D6076"/>
                </a:solidFill>
                <a:latin typeface="Aptos"/>
                <a:ea typeface="Aptos"/>
                <a:cs typeface="Aptos"/>
              </a:defRPr>
            </a:defPPr>
            <a:lvl1pPr algn="l">
              <a:defRPr sz="1463" b="0">
                <a:solidFill>
                  <a:srgbClr val="4D6076"/>
                </a:solidFill>
                <a:latin typeface="Aptos"/>
                <a:ea typeface="Aptos"/>
                <a:cs typeface="Aptos"/>
              </a:defRPr>
            </a:lvl1pPr>
            <a:lvl2pPr algn="l">
              <a:defRPr sz="1463" b="0">
                <a:solidFill>
                  <a:srgbClr val="4D6076"/>
                </a:solidFill>
                <a:latin typeface="Aptos"/>
                <a:ea typeface="Aptos"/>
                <a:cs typeface="Aptos"/>
              </a:defRPr>
            </a:lvl2pPr>
            <a:lvl3pPr algn="l">
              <a:defRPr sz="1463" b="0">
                <a:solidFill>
                  <a:srgbClr val="4D6076"/>
                </a:solidFill>
                <a:latin typeface="Aptos"/>
                <a:ea typeface="Aptos"/>
                <a:cs typeface="Aptos"/>
              </a:defRPr>
            </a:lvl3pPr>
            <a:lvl4pPr algn="l">
              <a:defRPr sz="1463" b="0">
                <a:solidFill>
                  <a:srgbClr val="4D6076"/>
                </a:solidFill>
                <a:latin typeface="Aptos"/>
                <a:ea typeface="Aptos"/>
                <a:cs typeface="Aptos"/>
              </a:defRPr>
            </a:lvl4pPr>
            <a:lvl5pPr algn="l">
              <a:defRPr sz="1463" b="0">
                <a:solidFill>
                  <a:srgbClr val="4D6076"/>
                </a:solidFill>
                <a:latin typeface="Aptos"/>
                <a:ea typeface="Aptos"/>
                <a:cs typeface="Aptos"/>
              </a:defRPr>
            </a:lvl5pPr>
            <a:lvl6pPr algn="l">
              <a:defRPr sz="1463" b="0">
                <a:solidFill>
                  <a:srgbClr val="4D6076"/>
                </a:solidFill>
                <a:latin typeface="Aptos"/>
                <a:ea typeface="Aptos"/>
                <a:cs typeface="Aptos"/>
              </a:defRPr>
            </a:lvl6pPr>
            <a:lvl7pPr algn="l">
              <a:defRPr sz="1463" b="0">
                <a:solidFill>
                  <a:srgbClr val="4D6076"/>
                </a:solidFill>
                <a:latin typeface="Aptos"/>
                <a:ea typeface="Aptos"/>
                <a:cs typeface="Aptos"/>
              </a:defRPr>
            </a:lvl7pPr>
            <a:lvl8pPr algn="l">
              <a:defRPr sz="1463" b="0">
                <a:solidFill>
                  <a:srgbClr val="4D6076"/>
                </a:solidFill>
                <a:latin typeface="Aptos"/>
                <a:ea typeface="Aptos"/>
                <a:cs typeface="Aptos"/>
              </a:defRPr>
            </a:lvl8pPr>
            <a:lvl9pPr algn="l">
              <a:defRPr sz="1463" b="0">
                <a:solidFill>
                  <a:srgbClr val="4D6076"/>
                </a:solidFill>
                <a:latin typeface="Aptos"/>
                <a:ea typeface="Aptos"/>
                <a:cs typeface="Aptos"/>
              </a:defRPr>
            </a:lvl9pPr>
          </a:lstStyle>
          <a:p xmlns:a="http://schemas.openxmlformats.org/drawingml/2006/main">
            <a:pPr algn="l">
              <a:defRPr sz="1463" b="0">
                <a:solidFill>
                  <a:srgbClr val="4D6076"/>
                </a:solidFill>
                <a:latin typeface="Aptos"/>
                <a:ea typeface="Aptos"/>
                <a:cs typeface="Aptos"/>
              </a:defRPr>
            </a:pPr>
            <a:r>
              <a:rPr sz="1463" b="0">
                <a:solidFill>
                  <a:srgbClr val="4D6076"/>
                </a:solidFill>
                <a:latin typeface="Aptos"/>
                <a:ea typeface="Aptos"/>
                <a:cs typeface="Aptos"/>
              </a:rPr>
              <a:t>A convincing request reaches the inbox.</a:t>
            </a:r>
          </a:p>
        </p:txBody>
      </p:sp>
      <p:sp>
        <p:nvSpPr>
          <p:cNvPr id="11" name="">
            <a:extLst xmlns:a="http://schemas.openxmlformats.org/drawingml/2006/main">
              <a:ext uri="{FF2B5EF4-FFF2-40B4-BE49-F238E27FC236}">
                <a16:creationId xmlns:a16="http://schemas.microsoft.com/office/drawing/2014/main" id="{588C64DF-A47D-476A-AA2D-AD6415EC3740}"/>
              </a:ext>
            </a:extLst>
          </p:cNvPr>
          <p:cNvSpPr>
            <a:spLocks xmlns:a="http://schemas.openxmlformats.org/drawingml/2006/main" noGrp="1"/>
          </p:cNvSpPr>
          <p:nvPr/>
        </p:nvSpPr>
        <p:spPr>
          <a:xfrm xmlns:a="http://schemas.openxmlformats.org/drawingml/2006/main">
            <a:off x="4457700" y="2952750"/>
            <a:ext cx="2857500" cy="1476375"/>
          </a:xfrm>
          <a:prstGeom xmlns:a="http://schemas.openxmlformats.org/drawingml/2006/main" prst="rect">
            <a:avLst/>
          </a:prstGeom>
          <a:solidFill xmlns:a="http://schemas.openxmlformats.org/drawingml/2006/main">
            <a:srgbClr val="E7EFFA"/>
          </a:solidFill>
          <a:ln xmlns:a="http://schemas.openxmlformats.org/drawingml/2006/main" w="0">
            <a:noFill/>
          </a:ln>
        </p:spPr>
      </p:sp>
      <p:sp>
        <p:nvSpPr>
          <p:cNvPr id="12" name="Link clicked">
            <a:extLst xmlns:a="http://schemas.openxmlformats.org/drawingml/2006/main">
              <a:ext uri="{FF2B5EF4-FFF2-40B4-BE49-F238E27FC236}">
                <a16:creationId xmlns:a16="http://schemas.microsoft.com/office/drawing/2014/main" id="{5949BB79-252D-4FAC-8DB5-AA38B3C77434}"/>
              </a:ext>
            </a:extLst>
          </p:cNvPr>
          <p:cNvSpPr>
            <a:spLocks xmlns:a="http://schemas.openxmlformats.org/drawingml/2006/main" noGrp="1"/>
          </p:cNvSpPr>
          <p:nvPr/>
        </p:nvSpPr>
        <p:spPr>
          <a:xfrm xmlns:a="http://schemas.openxmlformats.org/drawingml/2006/main">
            <a:off x="4629150" y="3095625"/>
            <a:ext cx="25146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50" b="1">
                <a:solidFill>
                  <a:srgbClr val="003EA5"/>
                </a:solidFill>
                <a:latin typeface="Aptos"/>
                <a:ea typeface="Aptos"/>
                <a:cs typeface="Aptos"/>
              </a:defRPr>
            </a:defPPr>
            <a:lvl1pPr algn="l">
              <a:defRPr sz="1650" b="1">
                <a:solidFill>
                  <a:srgbClr val="003EA5"/>
                </a:solidFill>
                <a:latin typeface="Aptos"/>
                <a:ea typeface="Aptos"/>
                <a:cs typeface="Aptos"/>
              </a:defRPr>
            </a:lvl1pPr>
            <a:lvl2pPr algn="l">
              <a:defRPr sz="1650" b="1">
                <a:solidFill>
                  <a:srgbClr val="003EA5"/>
                </a:solidFill>
                <a:latin typeface="Aptos"/>
                <a:ea typeface="Aptos"/>
                <a:cs typeface="Aptos"/>
              </a:defRPr>
            </a:lvl2pPr>
            <a:lvl3pPr algn="l">
              <a:defRPr sz="1650" b="1">
                <a:solidFill>
                  <a:srgbClr val="003EA5"/>
                </a:solidFill>
                <a:latin typeface="Aptos"/>
                <a:ea typeface="Aptos"/>
                <a:cs typeface="Aptos"/>
              </a:defRPr>
            </a:lvl3pPr>
            <a:lvl4pPr algn="l">
              <a:defRPr sz="1650" b="1">
                <a:solidFill>
                  <a:srgbClr val="003EA5"/>
                </a:solidFill>
                <a:latin typeface="Aptos"/>
                <a:ea typeface="Aptos"/>
                <a:cs typeface="Aptos"/>
              </a:defRPr>
            </a:lvl4pPr>
            <a:lvl5pPr algn="l">
              <a:defRPr sz="1650" b="1">
                <a:solidFill>
                  <a:srgbClr val="003EA5"/>
                </a:solidFill>
                <a:latin typeface="Aptos"/>
                <a:ea typeface="Aptos"/>
                <a:cs typeface="Aptos"/>
              </a:defRPr>
            </a:lvl5pPr>
            <a:lvl6pPr algn="l">
              <a:defRPr sz="1650" b="1">
                <a:solidFill>
                  <a:srgbClr val="003EA5"/>
                </a:solidFill>
                <a:latin typeface="Aptos"/>
                <a:ea typeface="Aptos"/>
                <a:cs typeface="Aptos"/>
              </a:defRPr>
            </a:lvl6pPr>
            <a:lvl7pPr algn="l">
              <a:defRPr sz="1650" b="1">
                <a:solidFill>
                  <a:srgbClr val="003EA5"/>
                </a:solidFill>
                <a:latin typeface="Aptos"/>
                <a:ea typeface="Aptos"/>
                <a:cs typeface="Aptos"/>
              </a:defRPr>
            </a:lvl7pPr>
            <a:lvl8pPr algn="l">
              <a:defRPr sz="1650" b="1">
                <a:solidFill>
                  <a:srgbClr val="003EA5"/>
                </a:solidFill>
                <a:latin typeface="Aptos"/>
                <a:ea typeface="Aptos"/>
                <a:cs typeface="Aptos"/>
              </a:defRPr>
            </a:lvl8pPr>
            <a:lvl9pPr algn="l">
              <a:defRPr sz="1650" b="1">
                <a:solidFill>
                  <a:srgbClr val="003EA5"/>
                </a:solidFill>
                <a:latin typeface="Aptos"/>
                <a:ea typeface="Aptos"/>
                <a:cs typeface="Aptos"/>
              </a:defRPr>
            </a:lvl9pPr>
          </a:lstStyle>
          <a:p xmlns:a="http://schemas.openxmlformats.org/drawingml/2006/main">
            <a:pPr algn="l">
              <a:defRPr sz="1650" b="1">
                <a:solidFill>
                  <a:srgbClr val="003EA5"/>
                </a:solidFill>
                <a:latin typeface="Aptos"/>
                <a:ea typeface="Aptos"/>
                <a:cs typeface="Aptos"/>
              </a:defRPr>
            </a:pPr>
            <a:r>
              <a:rPr sz="1650" b="1">
                <a:solidFill>
                  <a:srgbClr val="003EA5"/>
                </a:solidFill>
                <a:latin typeface="Aptos"/>
                <a:ea typeface="Aptos"/>
                <a:cs typeface="Aptos"/>
              </a:rPr>
              <a:t>Link clicked</a:t>
            </a:r>
          </a:p>
        </p:txBody>
      </p:sp>
      <p:sp>
        <p:nvSpPr>
          <p:cNvPr id="13" name="21 seconds after opening, at the median.">
            <a:extLst xmlns:a="http://schemas.openxmlformats.org/drawingml/2006/main">
              <a:ext uri="{FF2B5EF4-FFF2-40B4-BE49-F238E27FC236}">
                <a16:creationId xmlns:a16="http://schemas.microsoft.com/office/drawing/2014/main" id="{682720B1-8EDB-452F-9258-68093DF5FFD8}"/>
              </a:ext>
            </a:extLst>
          </p:cNvPr>
          <p:cNvSpPr>
            <a:spLocks xmlns:a="http://schemas.openxmlformats.org/drawingml/2006/main" noGrp="1"/>
          </p:cNvSpPr>
          <p:nvPr/>
        </p:nvSpPr>
        <p:spPr>
          <a:xfrm xmlns:a="http://schemas.openxmlformats.org/drawingml/2006/main">
            <a:off x="4629150" y="3524250"/>
            <a:ext cx="25146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463" b="0">
                <a:solidFill>
                  <a:srgbClr val="4D6076"/>
                </a:solidFill>
                <a:latin typeface="Aptos"/>
                <a:ea typeface="Aptos"/>
                <a:cs typeface="Aptos"/>
              </a:defRPr>
            </a:defPPr>
            <a:lvl1pPr algn="l">
              <a:defRPr sz="1463" b="0">
                <a:solidFill>
                  <a:srgbClr val="4D6076"/>
                </a:solidFill>
                <a:latin typeface="Aptos"/>
                <a:ea typeface="Aptos"/>
                <a:cs typeface="Aptos"/>
              </a:defRPr>
            </a:lvl1pPr>
            <a:lvl2pPr algn="l">
              <a:defRPr sz="1463" b="0">
                <a:solidFill>
                  <a:srgbClr val="4D6076"/>
                </a:solidFill>
                <a:latin typeface="Aptos"/>
                <a:ea typeface="Aptos"/>
                <a:cs typeface="Aptos"/>
              </a:defRPr>
            </a:lvl2pPr>
            <a:lvl3pPr algn="l">
              <a:defRPr sz="1463" b="0">
                <a:solidFill>
                  <a:srgbClr val="4D6076"/>
                </a:solidFill>
                <a:latin typeface="Aptos"/>
                <a:ea typeface="Aptos"/>
                <a:cs typeface="Aptos"/>
              </a:defRPr>
            </a:lvl3pPr>
            <a:lvl4pPr algn="l">
              <a:defRPr sz="1463" b="0">
                <a:solidFill>
                  <a:srgbClr val="4D6076"/>
                </a:solidFill>
                <a:latin typeface="Aptos"/>
                <a:ea typeface="Aptos"/>
                <a:cs typeface="Aptos"/>
              </a:defRPr>
            </a:lvl4pPr>
            <a:lvl5pPr algn="l">
              <a:defRPr sz="1463" b="0">
                <a:solidFill>
                  <a:srgbClr val="4D6076"/>
                </a:solidFill>
                <a:latin typeface="Aptos"/>
                <a:ea typeface="Aptos"/>
                <a:cs typeface="Aptos"/>
              </a:defRPr>
            </a:lvl5pPr>
            <a:lvl6pPr algn="l">
              <a:defRPr sz="1463" b="0">
                <a:solidFill>
                  <a:srgbClr val="4D6076"/>
                </a:solidFill>
                <a:latin typeface="Aptos"/>
                <a:ea typeface="Aptos"/>
                <a:cs typeface="Aptos"/>
              </a:defRPr>
            </a:lvl6pPr>
            <a:lvl7pPr algn="l">
              <a:defRPr sz="1463" b="0">
                <a:solidFill>
                  <a:srgbClr val="4D6076"/>
                </a:solidFill>
                <a:latin typeface="Aptos"/>
                <a:ea typeface="Aptos"/>
                <a:cs typeface="Aptos"/>
              </a:defRPr>
            </a:lvl7pPr>
            <a:lvl8pPr algn="l">
              <a:defRPr sz="1463" b="0">
                <a:solidFill>
                  <a:srgbClr val="4D6076"/>
                </a:solidFill>
                <a:latin typeface="Aptos"/>
                <a:ea typeface="Aptos"/>
                <a:cs typeface="Aptos"/>
              </a:defRPr>
            </a:lvl8pPr>
            <a:lvl9pPr algn="l">
              <a:defRPr sz="1463" b="0">
                <a:solidFill>
                  <a:srgbClr val="4D6076"/>
                </a:solidFill>
                <a:latin typeface="Aptos"/>
                <a:ea typeface="Aptos"/>
                <a:cs typeface="Aptos"/>
              </a:defRPr>
            </a:lvl9pPr>
          </a:lstStyle>
          <a:p xmlns:a="http://schemas.openxmlformats.org/drawingml/2006/main">
            <a:pPr algn="l">
              <a:defRPr sz="1463" b="0">
                <a:solidFill>
                  <a:srgbClr val="4D6076"/>
                </a:solidFill>
                <a:latin typeface="Aptos"/>
                <a:ea typeface="Aptos"/>
                <a:cs typeface="Aptos"/>
              </a:defRPr>
            </a:pPr>
            <a:r>
              <a:rPr sz="1463" b="0">
                <a:solidFill>
                  <a:srgbClr val="4D6076"/>
                </a:solidFill>
                <a:latin typeface="Aptos"/>
                <a:ea typeface="Aptos"/>
                <a:cs typeface="Aptos"/>
              </a:rPr>
              <a:t>21 seconds after opening, at the median.</a:t>
            </a:r>
          </a:p>
        </p:txBody>
      </p:sp>
      <p:sp>
        <p:nvSpPr>
          <p:cNvPr id="14" name="">
            <a:extLst xmlns:a="http://schemas.openxmlformats.org/drawingml/2006/main">
              <a:ext uri="{FF2B5EF4-FFF2-40B4-BE49-F238E27FC236}">
                <a16:creationId xmlns:a16="http://schemas.microsoft.com/office/drawing/2014/main" id="{CE6EAA3F-544C-487E-9382-4C6F2F80103D}"/>
              </a:ext>
            </a:extLst>
          </p:cNvPr>
          <p:cNvSpPr>
            <a:spLocks xmlns:a="http://schemas.openxmlformats.org/drawingml/2006/main" noGrp="1"/>
          </p:cNvSpPr>
          <p:nvPr/>
        </p:nvSpPr>
        <p:spPr>
          <a:xfrm xmlns:a="http://schemas.openxmlformats.org/drawingml/2006/main">
            <a:off x="8382000" y="2952750"/>
            <a:ext cx="3276600" cy="1476375"/>
          </a:xfrm>
          <a:prstGeom xmlns:a="http://schemas.openxmlformats.org/drawingml/2006/main" prst="rect">
            <a:avLst/>
          </a:prstGeom>
          <a:solidFill xmlns:a="http://schemas.openxmlformats.org/drawingml/2006/main">
            <a:srgbClr val="EDF8F7"/>
          </a:solidFill>
          <a:ln xmlns:a="http://schemas.openxmlformats.org/drawingml/2006/main" w="0">
            <a:noFill/>
          </a:ln>
        </p:spPr>
      </p:sp>
      <p:sp>
        <p:nvSpPr>
          <p:cNvPr id="15" name="Data entered">
            <a:extLst xmlns:a="http://schemas.openxmlformats.org/drawingml/2006/main">
              <a:ext uri="{FF2B5EF4-FFF2-40B4-BE49-F238E27FC236}">
                <a16:creationId xmlns:a16="http://schemas.microsoft.com/office/drawing/2014/main" id="{DDE0B535-621D-46A4-8BDA-77FE48A9DDF6}"/>
              </a:ext>
            </a:extLst>
          </p:cNvPr>
          <p:cNvSpPr>
            <a:spLocks xmlns:a="http://schemas.openxmlformats.org/drawingml/2006/main" noGrp="1"/>
          </p:cNvSpPr>
          <p:nvPr/>
        </p:nvSpPr>
        <p:spPr>
          <a:xfrm xmlns:a="http://schemas.openxmlformats.org/drawingml/2006/main">
            <a:off x="8553450" y="3095625"/>
            <a:ext cx="29337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50" b="1">
                <a:solidFill>
                  <a:srgbClr val="007E87"/>
                </a:solidFill>
                <a:latin typeface="Aptos"/>
                <a:ea typeface="Aptos"/>
                <a:cs typeface="Aptos"/>
              </a:defRPr>
            </a:defPPr>
            <a:lvl1pPr algn="l">
              <a:defRPr sz="1650" b="1">
                <a:solidFill>
                  <a:srgbClr val="007E87"/>
                </a:solidFill>
                <a:latin typeface="Aptos"/>
                <a:ea typeface="Aptos"/>
                <a:cs typeface="Aptos"/>
              </a:defRPr>
            </a:lvl1pPr>
            <a:lvl2pPr algn="l">
              <a:defRPr sz="1650" b="1">
                <a:solidFill>
                  <a:srgbClr val="007E87"/>
                </a:solidFill>
                <a:latin typeface="Aptos"/>
                <a:ea typeface="Aptos"/>
                <a:cs typeface="Aptos"/>
              </a:defRPr>
            </a:lvl2pPr>
            <a:lvl3pPr algn="l">
              <a:defRPr sz="1650" b="1">
                <a:solidFill>
                  <a:srgbClr val="007E87"/>
                </a:solidFill>
                <a:latin typeface="Aptos"/>
                <a:ea typeface="Aptos"/>
                <a:cs typeface="Aptos"/>
              </a:defRPr>
            </a:lvl3pPr>
            <a:lvl4pPr algn="l">
              <a:defRPr sz="1650" b="1">
                <a:solidFill>
                  <a:srgbClr val="007E87"/>
                </a:solidFill>
                <a:latin typeface="Aptos"/>
                <a:ea typeface="Aptos"/>
                <a:cs typeface="Aptos"/>
              </a:defRPr>
            </a:lvl4pPr>
            <a:lvl5pPr algn="l">
              <a:defRPr sz="1650" b="1">
                <a:solidFill>
                  <a:srgbClr val="007E87"/>
                </a:solidFill>
                <a:latin typeface="Aptos"/>
                <a:ea typeface="Aptos"/>
                <a:cs typeface="Aptos"/>
              </a:defRPr>
            </a:lvl5pPr>
            <a:lvl6pPr algn="l">
              <a:defRPr sz="1650" b="1">
                <a:solidFill>
                  <a:srgbClr val="007E87"/>
                </a:solidFill>
                <a:latin typeface="Aptos"/>
                <a:ea typeface="Aptos"/>
                <a:cs typeface="Aptos"/>
              </a:defRPr>
            </a:lvl6pPr>
            <a:lvl7pPr algn="l">
              <a:defRPr sz="1650" b="1">
                <a:solidFill>
                  <a:srgbClr val="007E87"/>
                </a:solidFill>
                <a:latin typeface="Aptos"/>
                <a:ea typeface="Aptos"/>
                <a:cs typeface="Aptos"/>
              </a:defRPr>
            </a:lvl7pPr>
            <a:lvl8pPr algn="l">
              <a:defRPr sz="1650" b="1">
                <a:solidFill>
                  <a:srgbClr val="007E87"/>
                </a:solidFill>
                <a:latin typeface="Aptos"/>
                <a:ea typeface="Aptos"/>
                <a:cs typeface="Aptos"/>
              </a:defRPr>
            </a:lvl8pPr>
            <a:lvl9pPr algn="l">
              <a:defRPr sz="1650" b="1">
                <a:solidFill>
                  <a:srgbClr val="007E87"/>
                </a:solidFill>
                <a:latin typeface="Aptos"/>
                <a:ea typeface="Aptos"/>
                <a:cs typeface="Aptos"/>
              </a:defRPr>
            </a:lvl9pPr>
          </a:lstStyle>
          <a:p xmlns:a="http://schemas.openxmlformats.org/drawingml/2006/main">
            <a:pPr algn="l">
              <a:defRPr sz="1650" b="1">
                <a:solidFill>
                  <a:srgbClr val="007E87"/>
                </a:solidFill>
                <a:latin typeface="Aptos"/>
                <a:ea typeface="Aptos"/>
                <a:cs typeface="Aptos"/>
              </a:defRPr>
            </a:pPr>
            <a:r>
              <a:rPr sz="1650" b="1">
                <a:solidFill>
                  <a:srgbClr val="007E87"/>
                </a:solidFill>
                <a:latin typeface="Aptos"/>
                <a:ea typeface="Aptos"/>
                <a:cs typeface="Aptos"/>
              </a:rPr>
              <a:t>Data entered</a:t>
            </a:r>
          </a:p>
        </p:txBody>
      </p:sp>
      <p:sp>
        <p:nvSpPr>
          <p:cNvPr id="16" name="A further 28 seconds after clicking, at the median.">
            <a:extLst xmlns:a="http://schemas.openxmlformats.org/drawingml/2006/main">
              <a:ext uri="{FF2B5EF4-FFF2-40B4-BE49-F238E27FC236}">
                <a16:creationId xmlns:a16="http://schemas.microsoft.com/office/drawing/2014/main" id="{C226DB13-2C1C-4E6B-B699-92EC4310A544}"/>
              </a:ext>
            </a:extLst>
          </p:cNvPr>
          <p:cNvSpPr>
            <a:spLocks xmlns:a="http://schemas.openxmlformats.org/drawingml/2006/main" noGrp="1"/>
          </p:cNvSpPr>
          <p:nvPr/>
        </p:nvSpPr>
        <p:spPr>
          <a:xfrm xmlns:a="http://schemas.openxmlformats.org/drawingml/2006/main">
            <a:off x="8553450" y="3524250"/>
            <a:ext cx="29337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463" b="0">
                <a:solidFill>
                  <a:srgbClr val="4D6076"/>
                </a:solidFill>
                <a:latin typeface="Aptos"/>
                <a:ea typeface="Aptos"/>
                <a:cs typeface="Aptos"/>
              </a:defRPr>
            </a:defPPr>
            <a:lvl1pPr algn="l">
              <a:defRPr sz="1463" b="0">
                <a:solidFill>
                  <a:srgbClr val="4D6076"/>
                </a:solidFill>
                <a:latin typeface="Aptos"/>
                <a:ea typeface="Aptos"/>
                <a:cs typeface="Aptos"/>
              </a:defRPr>
            </a:lvl1pPr>
            <a:lvl2pPr algn="l">
              <a:defRPr sz="1463" b="0">
                <a:solidFill>
                  <a:srgbClr val="4D6076"/>
                </a:solidFill>
                <a:latin typeface="Aptos"/>
                <a:ea typeface="Aptos"/>
                <a:cs typeface="Aptos"/>
              </a:defRPr>
            </a:lvl2pPr>
            <a:lvl3pPr algn="l">
              <a:defRPr sz="1463" b="0">
                <a:solidFill>
                  <a:srgbClr val="4D6076"/>
                </a:solidFill>
                <a:latin typeface="Aptos"/>
                <a:ea typeface="Aptos"/>
                <a:cs typeface="Aptos"/>
              </a:defRPr>
            </a:lvl3pPr>
            <a:lvl4pPr algn="l">
              <a:defRPr sz="1463" b="0">
                <a:solidFill>
                  <a:srgbClr val="4D6076"/>
                </a:solidFill>
                <a:latin typeface="Aptos"/>
                <a:ea typeface="Aptos"/>
                <a:cs typeface="Aptos"/>
              </a:defRPr>
            </a:lvl4pPr>
            <a:lvl5pPr algn="l">
              <a:defRPr sz="1463" b="0">
                <a:solidFill>
                  <a:srgbClr val="4D6076"/>
                </a:solidFill>
                <a:latin typeface="Aptos"/>
                <a:ea typeface="Aptos"/>
                <a:cs typeface="Aptos"/>
              </a:defRPr>
            </a:lvl5pPr>
            <a:lvl6pPr algn="l">
              <a:defRPr sz="1463" b="0">
                <a:solidFill>
                  <a:srgbClr val="4D6076"/>
                </a:solidFill>
                <a:latin typeface="Aptos"/>
                <a:ea typeface="Aptos"/>
                <a:cs typeface="Aptos"/>
              </a:defRPr>
            </a:lvl6pPr>
            <a:lvl7pPr algn="l">
              <a:defRPr sz="1463" b="0">
                <a:solidFill>
                  <a:srgbClr val="4D6076"/>
                </a:solidFill>
                <a:latin typeface="Aptos"/>
                <a:ea typeface="Aptos"/>
                <a:cs typeface="Aptos"/>
              </a:defRPr>
            </a:lvl7pPr>
            <a:lvl8pPr algn="l">
              <a:defRPr sz="1463" b="0">
                <a:solidFill>
                  <a:srgbClr val="4D6076"/>
                </a:solidFill>
                <a:latin typeface="Aptos"/>
                <a:ea typeface="Aptos"/>
                <a:cs typeface="Aptos"/>
              </a:defRPr>
            </a:lvl8pPr>
            <a:lvl9pPr algn="l">
              <a:defRPr sz="1463" b="0">
                <a:solidFill>
                  <a:srgbClr val="4D6076"/>
                </a:solidFill>
                <a:latin typeface="Aptos"/>
                <a:ea typeface="Aptos"/>
                <a:cs typeface="Aptos"/>
              </a:defRPr>
            </a:lvl9pPr>
          </a:lstStyle>
          <a:p xmlns:a="http://schemas.openxmlformats.org/drawingml/2006/main">
            <a:pPr algn="l">
              <a:defRPr sz="1463" b="0">
                <a:solidFill>
                  <a:srgbClr val="4D6076"/>
                </a:solidFill>
                <a:latin typeface="Aptos"/>
                <a:ea typeface="Aptos"/>
                <a:cs typeface="Aptos"/>
              </a:defRPr>
            </a:pPr>
            <a:r>
              <a:rPr sz="1463" b="0">
                <a:solidFill>
                  <a:srgbClr val="4D6076"/>
                </a:solidFill>
                <a:latin typeface="Aptos"/>
                <a:ea typeface="Aptos"/>
                <a:cs typeface="Aptos"/>
              </a:rPr>
              <a:t>A further 28 seconds after clicking, at the median.</a:t>
            </a:r>
          </a:p>
        </p:txBody>
      </p:sp>
      <p:sp>
        <p:nvSpPr>
          <p:cNvPr id="19" name="0">
            <a:extLst xmlns:a="http://schemas.openxmlformats.org/drawingml/2006/main">
              <a:ext uri="{FF2B5EF4-FFF2-40B4-BE49-F238E27FC236}">
                <a16:creationId xmlns:a16="http://schemas.microsoft.com/office/drawing/2014/main" id="{6B4CC38E-4264-41E9-9EB7-83E475C79B62}"/>
              </a:ext>
            </a:extLst>
          </p:cNvPr>
          <p:cNvSpPr>
            <a:spLocks xmlns:a="http://schemas.openxmlformats.org/drawingml/2006/main" noGrp="1"/>
          </p:cNvSpPr>
          <p:nvPr/>
        </p:nvSpPr>
        <p:spPr>
          <a:xfrm xmlns:a="http://schemas.openxmlformats.org/drawingml/2006/main">
            <a:off x="533400" y="2257425"/>
            <a:ext cx="285750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4050" b="1">
                <a:solidFill>
                  <a:srgbClr val="003EA5"/>
                </a:solidFill>
                <a:latin typeface="Aptos"/>
                <a:ea typeface="Aptos"/>
                <a:cs typeface="Aptos"/>
              </a:defRPr>
            </a:defPPr>
            <a:lvl1pPr algn="l">
              <a:defRPr sz="4050" b="1">
                <a:solidFill>
                  <a:srgbClr val="003EA5"/>
                </a:solidFill>
                <a:latin typeface="Aptos"/>
                <a:ea typeface="Aptos"/>
                <a:cs typeface="Aptos"/>
              </a:defRPr>
            </a:lvl1pPr>
            <a:lvl2pPr algn="l">
              <a:defRPr sz="4050" b="1">
                <a:solidFill>
                  <a:srgbClr val="003EA5"/>
                </a:solidFill>
                <a:latin typeface="Aptos"/>
                <a:ea typeface="Aptos"/>
                <a:cs typeface="Aptos"/>
              </a:defRPr>
            </a:lvl2pPr>
            <a:lvl3pPr algn="l">
              <a:defRPr sz="4050" b="1">
                <a:solidFill>
                  <a:srgbClr val="003EA5"/>
                </a:solidFill>
                <a:latin typeface="Aptos"/>
                <a:ea typeface="Aptos"/>
                <a:cs typeface="Aptos"/>
              </a:defRPr>
            </a:lvl3pPr>
            <a:lvl4pPr algn="l">
              <a:defRPr sz="4050" b="1">
                <a:solidFill>
                  <a:srgbClr val="003EA5"/>
                </a:solidFill>
                <a:latin typeface="Aptos"/>
                <a:ea typeface="Aptos"/>
                <a:cs typeface="Aptos"/>
              </a:defRPr>
            </a:lvl4pPr>
            <a:lvl5pPr algn="l">
              <a:defRPr sz="4050" b="1">
                <a:solidFill>
                  <a:srgbClr val="003EA5"/>
                </a:solidFill>
                <a:latin typeface="Aptos"/>
                <a:ea typeface="Aptos"/>
                <a:cs typeface="Aptos"/>
              </a:defRPr>
            </a:lvl5pPr>
            <a:lvl6pPr algn="l">
              <a:defRPr sz="4050" b="1">
                <a:solidFill>
                  <a:srgbClr val="003EA5"/>
                </a:solidFill>
                <a:latin typeface="Aptos"/>
                <a:ea typeface="Aptos"/>
                <a:cs typeface="Aptos"/>
              </a:defRPr>
            </a:lvl6pPr>
            <a:lvl7pPr algn="l">
              <a:defRPr sz="4050" b="1">
                <a:solidFill>
                  <a:srgbClr val="003EA5"/>
                </a:solidFill>
                <a:latin typeface="Aptos"/>
                <a:ea typeface="Aptos"/>
                <a:cs typeface="Aptos"/>
              </a:defRPr>
            </a:lvl7pPr>
            <a:lvl8pPr algn="l">
              <a:defRPr sz="4050" b="1">
                <a:solidFill>
                  <a:srgbClr val="003EA5"/>
                </a:solidFill>
                <a:latin typeface="Aptos"/>
                <a:ea typeface="Aptos"/>
                <a:cs typeface="Aptos"/>
              </a:defRPr>
            </a:lvl8pPr>
            <a:lvl9pPr algn="l">
              <a:defRPr sz="4050" b="1">
                <a:solidFill>
                  <a:srgbClr val="003EA5"/>
                </a:solidFill>
                <a:latin typeface="Aptos"/>
                <a:ea typeface="Aptos"/>
                <a:cs typeface="Aptos"/>
              </a:defRPr>
            </a:lvl9pPr>
          </a:lstStyle>
          <a:p xmlns:a="http://schemas.openxmlformats.org/drawingml/2006/main">
            <a:pPr algn="l">
              <a:defRPr sz="4050" b="1">
                <a:solidFill>
                  <a:srgbClr val="003EA5"/>
                </a:solidFill>
                <a:latin typeface="Aptos"/>
                <a:ea typeface="Aptos"/>
                <a:cs typeface="Aptos"/>
              </a:defRPr>
            </a:pPr>
            <a:r>
              <a:rPr sz="4050" b="1">
                <a:solidFill>
                  <a:srgbClr val="003EA5"/>
                </a:solidFill>
                <a:latin typeface="Aptos"/>
                <a:ea typeface="Aptos"/>
                <a:cs typeface="Aptos"/>
              </a:rPr>
              <a:t>0</a:t>
            </a:r>
          </a:p>
        </p:txBody>
      </p:sp>
      <p:sp>
        <p:nvSpPr>
          <p:cNvPr id="20" name="21s">
            <a:extLst xmlns:a="http://schemas.openxmlformats.org/drawingml/2006/main">
              <a:ext uri="{FF2B5EF4-FFF2-40B4-BE49-F238E27FC236}">
                <a16:creationId xmlns:a16="http://schemas.microsoft.com/office/drawing/2014/main" id="{72B7F440-C68A-4EA9-A5CA-0172339D743F}"/>
              </a:ext>
            </a:extLst>
          </p:cNvPr>
          <p:cNvSpPr>
            <a:spLocks xmlns:a="http://schemas.openxmlformats.org/drawingml/2006/main" noGrp="1"/>
          </p:cNvSpPr>
          <p:nvPr/>
        </p:nvSpPr>
        <p:spPr>
          <a:xfrm xmlns:a="http://schemas.openxmlformats.org/drawingml/2006/main">
            <a:off x="4457700" y="2257425"/>
            <a:ext cx="285750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4050" b="1">
                <a:solidFill>
                  <a:srgbClr val="003EA5"/>
                </a:solidFill>
                <a:latin typeface="Aptos"/>
                <a:ea typeface="Aptos"/>
                <a:cs typeface="Aptos"/>
              </a:defRPr>
            </a:defPPr>
            <a:lvl1pPr algn="l">
              <a:defRPr sz="4050" b="1">
                <a:solidFill>
                  <a:srgbClr val="003EA5"/>
                </a:solidFill>
                <a:latin typeface="Aptos"/>
                <a:ea typeface="Aptos"/>
                <a:cs typeface="Aptos"/>
              </a:defRPr>
            </a:lvl1pPr>
            <a:lvl2pPr algn="l">
              <a:defRPr sz="4050" b="1">
                <a:solidFill>
                  <a:srgbClr val="003EA5"/>
                </a:solidFill>
                <a:latin typeface="Aptos"/>
                <a:ea typeface="Aptos"/>
                <a:cs typeface="Aptos"/>
              </a:defRPr>
            </a:lvl2pPr>
            <a:lvl3pPr algn="l">
              <a:defRPr sz="4050" b="1">
                <a:solidFill>
                  <a:srgbClr val="003EA5"/>
                </a:solidFill>
                <a:latin typeface="Aptos"/>
                <a:ea typeface="Aptos"/>
                <a:cs typeface="Aptos"/>
              </a:defRPr>
            </a:lvl3pPr>
            <a:lvl4pPr algn="l">
              <a:defRPr sz="4050" b="1">
                <a:solidFill>
                  <a:srgbClr val="003EA5"/>
                </a:solidFill>
                <a:latin typeface="Aptos"/>
                <a:ea typeface="Aptos"/>
                <a:cs typeface="Aptos"/>
              </a:defRPr>
            </a:lvl4pPr>
            <a:lvl5pPr algn="l">
              <a:defRPr sz="4050" b="1">
                <a:solidFill>
                  <a:srgbClr val="003EA5"/>
                </a:solidFill>
                <a:latin typeface="Aptos"/>
                <a:ea typeface="Aptos"/>
                <a:cs typeface="Aptos"/>
              </a:defRPr>
            </a:lvl5pPr>
            <a:lvl6pPr algn="l">
              <a:defRPr sz="4050" b="1">
                <a:solidFill>
                  <a:srgbClr val="003EA5"/>
                </a:solidFill>
                <a:latin typeface="Aptos"/>
                <a:ea typeface="Aptos"/>
                <a:cs typeface="Aptos"/>
              </a:defRPr>
            </a:lvl6pPr>
            <a:lvl7pPr algn="l">
              <a:defRPr sz="4050" b="1">
                <a:solidFill>
                  <a:srgbClr val="003EA5"/>
                </a:solidFill>
                <a:latin typeface="Aptos"/>
                <a:ea typeface="Aptos"/>
                <a:cs typeface="Aptos"/>
              </a:defRPr>
            </a:lvl7pPr>
            <a:lvl8pPr algn="l">
              <a:defRPr sz="4050" b="1">
                <a:solidFill>
                  <a:srgbClr val="003EA5"/>
                </a:solidFill>
                <a:latin typeface="Aptos"/>
                <a:ea typeface="Aptos"/>
                <a:cs typeface="Aptos"/>
              </a:defRPr>
            </a:lvl8pPr>
            <a:lvl9pPr algn="l">
              <a:defRPr sz="4050" b="1">
                <a:solidFill>
                  <a:srgbClr val="003EA5"/>
                </a:solidFill>
                <a:latin typeface="Aptos"/>
                <a:ea typeface="Aptos"/>
                <a:cs typeface="Aptos"/>
              </a:defRPr>
            </a:lvl9pPr>
          </a:lstStyle>
          <a:p xmlns:a="http://schemas.openxmlformats.org/drawingml/2006/main">
            <a:pPr algn="l">
              <a:defRPr sz="4050" b="1">
                <a:solidFill>
                  <a:srgbClr val="003EA5"/>
                </a:solidFill>
                <a:latin typeface="Aptos"/>
                <a:ea typeface="Aptos"/>
                <a:cs typeface="Aptos"/>
              </a:defRPr>
            </a:pPr>
            <a:r>
              <a:rPr sz="4050" b="1">
                <a:solidFill>
                  <a:srgbClr val="003EA5"/>
                </a:solidFill>
                <a:latin typeface="Aptos"/>
                <a:ea typeface="Aptos"/>
                <a:cs typeface="Aptos"/>
              </a:rPr>
              <a:t>21s</a:t>
            </a:r>
          </a:p>
        </p:txBody>
      </p:sp>
      <p:sp>
        <p:nvSpPr>
          <p:cNvPr id="21" name="+28s">
            <a:extLst xmlns:a="http://schemas.openxmlformats.org/drawingml/2006/main">
              <a:ext uri="{FF2B5EF4-FFF2-40B4-BE49-F238E27FC236}">
                <a16:creationId xmlns:a16="http://schemas.microsoft.com/office/drawing/2014/main" id="{874E7B3B-193C-4B9E-A683-B2A5690FB77F}"/>
              </a:ext>
            </a:extLst>
          </p:cNvPr>
          <p:cNvSpPr>
            <a:spLocks xmlns:a="http://schemas.openxmlformats.org/drawingml/2006/main" noGrp="1"/>
          </p:cNvSpPr>
          <p:nvPr/>
        </p:nvSpPr>
        <p:spPr>
          <a:xfrm xmlns:a="http://schemas.openxmlformats.org/drawingml/2006/main">
            <a:off x="8382000" y="2257425"/>
            <a:ext cx="327660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4050" b="1">
                <a:solidFill>
                  <a:srgbClr val="007E87"/>
                </a:solidFill>
                <a:latin typeface="Aptos"/>
                <a:ea typeface="Aptos"/>
                <a:cs typeface="Aptos"/>
              </a:defRPr>
            </a:defPPr>
            <a:lvl1pPr algn="l">
              <a:defRPr sz="4050" b="1">
                <a:solidFill>
                  <a:srgbClr val="007E87"/>
                </a:solidFill>
                <a:latin typeface="Aptos"/>
                <a:ea typeface="Aptos"/>
                <a:cs typeface="Aptos"/>
              </a:defRPr>
            </a:lvl1pPr>
            <a:lvl2pPr algn="l">
              <a:defRPr sz="4050" b="1">
                <a:solidFill>
                  <a:srgbClr val="007E87"/>
                </a:solidFill>
                <a:latin typeface="Aptos"/>
                <a:ea typeface="Aptos"/>
                <a:cs typeface="Aptos"/>
              </a:defRPr>
            </a:lvl2pPr>
            <a:lvl3pPr algn="l">
              <a:defRPr sz="4050" b="1">
                <a:solidFill>
                  <a:srgbClr val="007E87"/>
                </a:solidFill>
                <a:latin typeface="Aptos"/>
                <a:ea typeface="Aptos"/>
                <a:cs typeface="Aptos"/>
              </a:defRPr>
            </a:lvl3pPr>
            <a:lvl4pPr algn="l">
              <a:defRPr sz="4050" b="1">
                <a:solidFill>
                  <a:srgbClr val="007E87"/>
                </a:solidFill>
                <a:latin typeface="Aptos"/>
                <a:ea typeface="Aptos"/>
                <a:cs typeface="Aptos"/>
              </a:defRPr>
            </a:lvl4pPr>
            <a:lvl5pPr algn="l">
              <a:defRPr sz="4050" b="1">
                <a:solidFill>
                  <a:srgbClr val="007E87"/>
                </a:solidFill>
                <a:latin typeface="Aptos"/>
                <a:ea typeface="Aptos"/>
                <a:cs typeface="Aptos"/>
              </a:defRPr>
            </a:lvl5pPr>
            <a:lvl6pPr algn="l">
              <a:defRPr sz="4050" b="1">
                <a:solidFill>
                  <a:srgbClr val="007E87"/>
                </a:solidFill>
                <a:latin typeface="Aptos"/>
                <a:ea typeface="Aptos"/>
                <a:cs typeface="Aptos"/>
              </a:defRPr>
            </a:lvl6pPr>
            <a:lvl7pPr algn="l">
              <a:defRPr sz="4050" b="1">
                <a:solidFill>
                  <a:srgbClr val="007E87"/>
                </a:solidFill>
                <a:latin typeface="Aptos"/>
                <a:ea typeface="Aptos"/>
                <a:cs typeface="Aptos"/>
              </a:defRPr>
            </a:lvl7pPr>
            <a:lvl8pPr algn="l">
              <a:defRPr sz="4050" b="1">
                <a:solidFill>
                  <a:srgbClr val="007E87"/>
                </a:solidFill>
                <a:latin typeface="Aptos"/>
                <a:ea typeface="Aptos"/>
                <a:cs typeface="Aptos"/>
              </a:defRPr>
            </a:lvl8pPr>
            <a:lvl9pPr algn="l">
              <a:defRPr sz="4050" b="1">
                <a:solidFill>
                  <a:srgbClr val="007E87"/>
                </a:solidFill>
                <a:latin typeface="Aptos"/>
                <a:ea typeface="Aptos"/>
                <a:cs typeface="Aptos"/>
              </a:defRPr>
            </a:lvl9pPr>
          </a:lstStyle>
          <a:p xmlns:a="http://schemas.openxmlformats.org/drawingml/2006/main">
            <a:pPr algn="l">
              <a:defRPr sz="4050" b="1">
                <a:solidFill>
                  <a:srgbClr val="007E87"/>
                </a:solidFill>
                <a:latin typeface="Aptos"/>
                <a:ea typeface="Aptos"/>
                <a:cs typeface="Aptos"/>
              </a:defRPr>
            </a:pPr>
            <a:r>
              <a:rPr sz="4050" b="1">
                <a:solidFill>
                  <a:srgbClr val="007E87"/>
                </a:solidFill>
                <a:latin typeface="Aptos"/>
                <a:ea typeface="Aptos"/>
                <a:cs typeface="Aptos"/>
              </a:rPr>
              <a:t>+28s</a:t>
            </a:r>
          </a:p>
        </p:txBody>
      </p:sp>
      <p:sp>
        <p:nvSpPr>
          <p:cNvPr id="22" name="">
            <a:extLst xmlns:a="http://schemas.openxmlformats.org/drawingml/2006/main">
              <a:ext uri="{FF2B5EF4-FFF2-40B4-BE49-F238E27FC236}">
                <a16:creationId xmlns:a16="http://schemas.microsoft.com/office/drawing/2014/main" id="{9C08801A-BC5F-47AA-BA3E-31796D23F827}"/>
              </a:ext>
            </a:extLst>
          </p:cNvPr>
          <p:cNvSpPr>
            <a:spLocks xmlns:a="http://schemas.openxmlformats.org/drawingml/2006/main" noGrp="1"/>
          </p:cNvSpPr>
          <p:nvPr/>
        </p:nvSpPr>
        <p:spPr>
          <a:xfrm xmlns:a="http://schemas.openxmlformats.org/drawingml/2006/main">
            <a:off x="533400" y="4838700"/>
            <a:ext cx="11125200" cy="0"/>
          </a:xfrm>
          <a:prstGeom xmlns:a="http://schemas.openxmlformats.org/drawingml/2006/main" prst="line">
            <a:avLst/>
          </a:prstGeom>
          <a:noFill xmlns:a="http://schemas.openxmlformats.org/drawingml/2006/main"/>
          <a:ln xmlns:a="http://schemas.openxmlformats.org/drawingml/2006/main" w="9525">
            <a:solidFill>
              <a:srgbClr val="D4DDEC"/>
            </a:solidFill>
          </a:ln>
        </p:spPr>
      </p:sp>
      <p:sp>
        <p:nvSpPr>
          <p:cNvPr id="23" name="Why this matters here">
            <a:extLst xmlns:a="http://schemas.openxmlformats.org/drawingml/2006/main">
              <a:ext uri="{FF2B5EF4-FFF2-40B4-BE49-F238E27FC236}">
                <a16:creationId xmlns:a16="http://schemas.microsoft.com/office/drawing/2014/main" id="{4034B202-8F87-41AB-B698-F5BFE768E02F}"/>
              </a:ext>
            </a:extLst>
          </p:cNvPr>
          <p:cNvSpPr>
            <a:spLocks xmlns:a="http://schemas.openxmlformats.org/drawingml/2006/main" noGrp="1"/>
          </p:cNvSpPr>
          <p:nvPr/>
        </p:nvSpPr>
        <p:spPr>
          <a:xfrm xmlns:a="http://schemas.openxmlformats.org/drawingml/2006/main">
            <a:off x="533400" y="5029200"/>
            <a:ext cx="26670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50" b="1">
                <a:solidFill>
                  <a:srgbClr val="003EA5"/>
                </a:solidFill>
                <a:latin typeface="Aptos"/>
                <a:ea typeface="Aptos"/>
                <a:cs typeface="Aptos"/>
              </a:defRPr>
            </a:defPPr>
            <a:lvl1pPr algn="l">
              <a:defRPr sz="1650" b="1">
                <a:solidFill>
                  <a:srgbClr val="003EA5"/>
                </a:solidFill>
                <a:latin typeface="Aptos"/>
                <a:ea typeface="Aptos"/>
                <a:cs typeface="Aptos"/>
              </a:defRPr>
            </a:lvl1pPr>
            <a:lvl2pPr algn="l">
              <a:defRPr sz="1650" b="1">
                <a:solidFill>
                  <a:srgbClr val="003EA5"/>
                </a:solidFill>
                <a:latin typeface="Aptos"/>
                <a:ea typeface="Aptos"/>
                <a:cs typeface="Aptos"/>
              </a:defRPr>
            </a:lvl2pPr>
            <a:lvl3pPr algn="l">
              <a:defRPr sz="1650" b="1">
                <a:solidFill>
                  <a:srgbClr val="003EA5"/>
                </a:solidFill>
                <a:latin typeface="Aptos"/>
                <a:ea typeface="Aptos"/>
                <a:cs typeface="Aptos"/>
              </a:defRPr>
            </a:lvl3pPr>
            <a:lvl4pPr algn="l">
              <a:defRPr sz="1650" b="1">
                <a:solidFill>
                  <a:srgbClr val="003EA5"/>
                </a:solidFill>
                <a:latin typeface="Aptos"/>
                <a:ea typeface="Aptos"/>
                <a:cs typeface="Aptos"/>
              </a:defRPr>
            </a:lvl4pPr>
            <a:lvl5pPr algn="l">
              <a:defRPr sz="1650" b="1">
                <a:solidFill>
                  <a:srgbClr val="003EA5"/>
                </a:solidFill>
                <a:latin typeface="Aptos"/>
                <a:ea typeface="Aptos"/>
                <a:cs typeface="Aptos"/>
              </a:defRPr>
            </a:lvl5pPr>
            <a:lvl6pPr algn="l">
              <a:defRPr sz="1650" b="1">
                <a:solidFill>
                  <a:srgbClr val="003EA5"/>
                </a:solidFill>
                <a:latin typeface="Aptos"/>
                <a:ea typeface="Aptos"/>
                <a:cs typeface="Aptos"/>
              </a:defRPr>
            </a:lvl6pPr>
            <a:lvl7pPr algn="l">
              <a:defRPr sz="1650" b="1">
                <a:solidFill>
                  <a:srgbClr val="003EA5"/>
                </a:solidFill>
                <a:latin typeface="Aptos"/>
                <a:ea typeface="Aptos"/>
                <a:cs typeface="Aptos"/>
              </a:defRPr>
            </a:lvl7pPr>
            <a:lvl8pPr algn="l">
              <a:defRPr sz="1650" b="1">
                <a:solidFill>
                  <a:srgbClr val="003EA5"/>
                </a:solidFill>
                <a:latin typeface="Aptos"/>
                <a:ea typeface="Aptos"/>
                <a:cs typeface="Aptos"/>
              </a:defRPr>
            </a:lvl8pPr>
            <a:lvl9pPr algn="l">
              <a:defRPr sz="1650" b="1">
                <a:solidFill>
                  <a:srgbClr val="003EA5"/>
                </a:solidFill>
                <a:latin typeface="Aptos"/>
                <a:ea typeface="Aptos"/>
                <a:cs typeface="Aptos"/>
              </a:defRPr>
            </a:lvl9pPr>
          </a:lstStyle>
          <a:p xmlns:a="http://schemas.openxmlformats.org/drawingml/2006/main">
            <a:pPr algn="l">
              <a:defRPr sz="1650" b="1">
                <a:solidFill>
                  <a:srgbClr val="003EA5"/>
                </a:solidFill>
                <a:latin typeface="Aptos"/>
                <a:ea typeface="Aptos"/>
                <a:cs typeface="Aptos"/>
              </a:defRPr>
            </a:pPr>
            <a:r>
              <a:rPr sz="1650" b="1">
                <a:solidFill>
                  <a:srgbClr val="003EA5"/>
                </a:solidFill>
                <a:latin typeface="Aptos"/>
                <a:ea typeface="Aptos"/>
                <a:cs typeface="Aptos"/>
              </a:rPr>
              <a:t>Why this matters here</a:t>
            </a:r>
          </a:p>
        </p:txBody>
      </p:sp>
      <p:sp>
        <p:nvSpPr>
          <p:cNvPr id="24" name="Links arrive through email, SMS, QR codes and chat. The browser is another place">
            <a:extLst xmlns:a="http://schemas.openxmlformats.org/drawingml/2006/main">
              <a:ext uri="{FF2B5EF4-FFF2-40B4-BE49-F238E27FC236}">
                <a16:creationId xmlns:a16="http://schemas.microsoft.com/office/drawing/2014/main" id="{66587FF5-FC18-47D7-9229-8C4C6D58C590}"/>
              </a:ext>
            </a:extLst>
          </p:cNvPr>
          <p:cNvSpPr>
            <a:spLocks xmlns:a="http://schemas.openxmlformats.org/drawingml/2006/main" noGrp="1"/>
          </p:cNvSpPr>
          <p:nvPr/>
        </p:nvSpPr>
        <p:spPr>
          <a:xfrm xmlns:a="http://schemas.openxmlformats.org/drawingml/2006/main">
            <a:off x="3533775" y="5029200"/>
            <a:ext cx="81248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50" b="0">
                <a:solidFill>
                  <a:srgbClr val="4D6076"/>
                </a:solidFill>
                <a:latin typeface="Aptos"/>
                <a:ea typeface="Aptos"/>
                <a:cs typeface="Aptos"/>
              </a:defRPr>
            </a:defPPr>
            <a:lvl1pPr algn="l">
              <a:defRPr sz="1650" b="0">
                <a:solidFill>
                  <a:srgbClr val="4D6076"/>
                </a:solidFill>
                <a:latin typeface="Aptos"/>
                <a:ea typeface="Aptos"/>
                <a:cs typeface="Aptos"/>
              </a:defRPr>
            </a:lvl1pPr>
            <a:lvl2pPr algn="l">
              <a:defRPr sz="1650" b="0">
                <a:solidFill>
                  <a:srgbClr val="4D6076"/>
                </a:solidFill>
                <a:latin typeface="Aptos"/>
                <a:ea typeface="Aptos"/>
                <a:cs typeface="Aptos"/>
              </a:defRPr>
            </a:lvl2pPr>
            <a:lvl3pPr algn="l">
              <a:defRPr sz="1650" b="0">
                <a:solidFill>
                  <a:srgbClr val="4D6076"/>
                </a:solidFill>
                <a:latin typeface="Aptos"/>
                <a:ea typeface="Aptos"/>
                <a:cs typeface="Aptos"/>
              </a:defRPr>
            </a:lvl3pPr>
            <a:lvl4pPr algn="l">
              <a:defRPr sz="1650" b="0">
                <a:solidFill>
                  <a:srgbClr val="4D6076"/>
                </a:solidFill>
                <a:latin typeface="Aptos"/>
                <a:ea typeface="Aptos"/>
                <a:cs typeface="Aptos"/>
              </a:defRPr>
            </a:lvl4pPr>
            <a:lvl5pPr algn="l">
              <a:defRPr sz="1650" b="0">
                <a:solidFill>
                  <a:srgbClr val="4D6076"/>
                </a:solidFill>
                <a:latin typeface="Aptos"/>
                <a:ea typeface="Aptos"/>
                <a:cs typeface="Aptos"/>
              </a:defRPr>
            </a:lvl5pPr>
            <a:lvl6pPr algn="l">
              <a:defRPr sz="1650" b="0">
                <a:solidFill>
                  <a:srgbClr val="4D6076"/>
                </a:solidFill>
                <a:latin typeface="Aptos"/>
                <a:ea typeface="Aptos"/>
                <a:cs typeface="Aptos"/>
              </a:defRPr>
            </a:lvl6pPr>
            <a:lvl7pPr algn="l">
              <a:defRPr sz="1650" b="0">
                <a:solidFill>
                  <a:srgbClr val="4D6076"/>
                </a:solidFill>
                <a:latin typeface="Aptos"/>
                <a:ea typeface="Aptos"/>
                <a:cs typeface="Aptos"/>
              </a:defRPr>
            </a:lvl7pPr>
            <a:lvl8pPr algn="l">
              <a:defRPr sz="1650" b="0">
                <a:solidFill>
                  <a:srgbClr val="4D6076"/>
                </a:solidFill>
                <a:latin typeface="Aptos"/>
                <a:ea typeface="Aptos"/>
                <a:cs typeface="Aptos"/>
              </a:defRPr>
            </a:lvl8pPr>
            <a:lvl9pPr algn="l">
              <a:defRPr sz="1650" b="0">
                <a:solidFill>
                  <a:srgbClr val="4D6076"/>
                </a:solidFill>
                <a:latin typeface="Aptos"/>
                <a:ea typeface="Aptos"/>
                <a:cs typeface="Aptos"/>
              </a:defRPr>
            </a:lvl9pPr>
          </a:lstStyle>
          <a:p xmlns:a="http://schemas.openxmlformats.org/drawingml/2006/main">
            <a:pPr algn="l">
              <a:defRPr sz="1650" b="0">
                <a:solidFill>
                  <a:srgbClr val="4D6076"/>
                </a:solidFill>
                <a:latin typeface="Aptos"/>
                <a:ea typeface="Aptos"/>
                <a:cs typeface="Aptos"/>
              </a:defRPr>
            </a:pPr>
            <a:r>
              <a:rPr sz="1650" b="0">
                <a:solidFill>
                  <a:srgbClr val="4D6076"/>
                </a:solidFill>
                <a:latin typeface="Aptos"/>
                <a:ea typeface="Aptos"/>
                <a:cs typeface="Aptos"/>
              </a:rPr>
              <a:t>Links arrive through email, SMS, QR codes and chat. The browser is another place to interrupt a convincing scam before the next action.</a:t>
            </a:r>
          </a:p>
        </p:txBody>
      </p:sp>
      <p:sp>
        <p:nvSpPr>
          <p:cNvPr id="25" name="Source: Verizon 2024 DBIR, p. 40. Separate medians from contributed phishing-exe">
            <a:extLst xmlns:a="http://schemas.openxmlformats.org/drawingml/2006/main">
              <a:ext uri="{FF2B5EF4-FFF2-40B4-BE49-F238E27FC236}">
                <a16:creationId xmlns:a16="http://schemas.microsoft.com/office/drawing/2014/main" id="{FE5EB9CC-E19F-4572-BDC5-2ACD87B30A8A}"/>
              </a:ext>
            </a:extLst>
          </p:cNvPr>
          <p:cNvSpPr>
            <a:spLocks xmlns:a="http://schemas.openxmlformats.org/drawingml/2006/main" noGrp="1"/>
          </p:cNvSpPr>
          <p:nvPr/>
        </p:nvSpPr>
        <p:spPr>
          <a:xfrm xmlns:a="http://schemas.openxmlformats.org/drawingml/2006/main">
            <a:off x="533400" y="6038850"/>
            <a:ext cx="11125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125" b="0">
                <a:solidFill>
                  <a:srgbClr val="4D6076"/>
                </a:solidFill>
                <a:latin typeface="Aptos"/>
                <a:ea typeface="Aptos"/>
                <a:cs typeface="Aptos"/>
              </a:defRPr>
            </a:defPPr>
            <a:lvl1pPr algn="l">
              <a:defRPr sz="1125" b="0">
                <a:solidFill>
                  <a:srgbClr val="4D6076"/>
                </a:solidFill>
                <a:latin typeface="Aptos"/>
                <a:ea typeface="Aptos"/>
                <a:cs typeface="Aptos"/>
              </a:defRPr>
            </a:lvl1pPr>
            <a:lvl2pPr algn="l">
              <a:defRPr sz="1125" b="0">
                <a:solidFill>
                  <a:srgbClr val="4D6076"/>
                </a:solidFill>
                <a:latin typeface="Aptos"/>
                <a:ea typeface="Aptos"/>
                <a:cs typeface="Aptos"/>
              </a:defRPr>
            </a:lvl2pPr>
            <a:lvl3pPr algn="l">
              <a:defRPr sz="1125" b="0">
                <a:solidFill>
                  <a:srgbClr val="4D6076"/>
                </a:solidFill>
                <a:latin typeface="Aptos"/>
                <a:ea typeface="Aptos"/>
                <a:cs typeface="Aptos"/>
              </a:defRPr>
            </a:lvl3pPr>
            <a:lvl4pPr algn="l">
              <a:defRPr sz="1125" b="0">
                <a:solidFill>
                  <a:srgbClr val="4D6076"/>
                </a:solidFill>
                <a:latin typeface="Aptos"/>
                <a:ea typeface="Aptos"/>
                <a:cs typeface="Aptos"/>
              </a:defRPr>
            </a:lvl4pPr>
            <a:lvl5pPr algn="l">
              <a:defRPr sz="1125" b="0">
                <a:solidFill>
                  <a:srgbClr val="4D6076"/>
                </a:solidFill>
                <a:latin typeface="Aptos"/>
                <a:ea typeface="Aptos"/>
                <a:cs typeface="Aptos"/>
              </a:defRPr>
            </a:lvl5pPr>
            <a:lvl6pPr algn="l">
              <a:defRPr sz="1125" b="0">
                <a:solidFill>
                  <a:srgbClr val="4D6076"/>
                </a:solidFill>
                <a:latin typeface="Aptos"/>
                <a:ea typeface="Aptos"/>
                <a:cs typeface="Aptos"/>
              </a:defRPr>
            </a:lvl6pPr>
            <a:lvl7pPr algn="l">
              <a:defRPr sz="1125" b="0">
                <a:solidFill>
                  <a:srgbClr val="4D6076"/>
                </a:solidFill>
                <a:latin typeface="Aptos"/>
                <a:ea typeface="Aptos"/>
                <a:cs typeface="Aptos"/>
              </a:defRPr>
            </a:lvl7pPr>
            <a:lvl8pPr algn="l">
              <a:defRPr sz="1125" b="0">
                <a:solidFill>
                  <a:srgbClr val="4D6076"/>
                </a:solidFill>
                <a:latin typeface="Aptos"/>
                <a:ea typeface="Aptos"/>
                <a:cs typeface="Aptos"/>
              </a:defRPr>
            </a:lvl8pPr>
            <a:lvl9pPr algn="l">
              <a:defRPr sz="1125" b="0">
                <a:solidFill>
                  <a:srgbClr val="4D6076"/>
                </a:solidFill>
                <a:latin typeface="Aptos"/>
                <a:ea typeface="Aptos"/>
                <a:cs typeface="Aptos"/>
              </a:defRPr>
            </a:lvl9pPr>
          </a:lstStyle>
          <a:p xmlns:a="http://schemas.openxmlformats.org/drawingml/2006/main">
            <a:pPr algn="l">
              <a:defRPr sz="1125" b="0">
                <a:solidFill>
                  <a:srgbClr val="4D6076"/>
                </a:solidFill>
                <a:latin typeface="Aptos"/>
                <a:ea typeface="Aptos"/>
                <a:cs typeface="Aptos"/>
              </a:defRPr>
            </a:pPr>
            <a:r>
              <a:rPr sz="1125" b="0">
                <a:solidFill>
                  <a:srgbClr val="4D6076"/>
                </a:solidFill>
                <a:latin typeface="Aptos"/>
                <a:ea typeface="Aptos"/>
                <a:cs typeface="Aptos"/>
              </a:rPr>
              <a:t>Source: Verizon 2024 DBIR, p. 40. Separate medians from contributed phishing-exercise data.</a:t>
            </a:r>
          </a:p>
        </p:txBody>
      </p:sp>
    </p:spTree>
    <p:extLst>
      <p:ext uri="{BB962C8B-B14F-4D97-AF65-F5344CB8AC3E}">
        <p14:creationId xmlns:p14="http://schemas.microsoft.com/office/powerpoint/2010/main" val="1141333581"/>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01 / COVERAGE IN OUR ENVIRONMENT">
            <a:extLst xmlns:a="http://schemas.openxmlformats.org/drawingml/2006/main">
              <a:ext uri="{FF2B5EF4-FFF2-40B4-BE49-F238E27FC236}">
                <a16:creationId xmlns:a16="http://schemas.microsoft.com/office/drawing/2014/main" id="{D69D198F-E6A6-4F23-A5DD-254E262F4C2F}"/>
              </a:ext>
            </a:extLst>
          </p:cNvPr>
          <p:cNvSpPr>
            <a:spLocks xmlns:a="http://schemas.openxmlformats.org/drawingml/2006/main" noGrp="1"/>
          </p:cNvSpPr>
          <p:nvPr/>
        </p:nvSpPr>
        <p:spPr>
          <a:xfrm xmlns:a="http://schemas.openxmlformats.org/drawingml/2006/main">
            <a:off x="533400" y="285750"/>
            <a:ext cx="9810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125" b="1">
                <a:solidFill>
                  <a:srgbClr val="003EA5"/>
                </a:solidFill>
                <a:latin typeface="Aptos"/>
                <a:ea typeface="Aptos"/>
                <a:cs typeface="Aptos"/>
              </a:defRPr>
            </a:defPPr>
            <a:lvl1pPr algn="l">
              <a:defRPr sz="1125" b="1">
                <a:solidFill>
                  <a:srgbClr val="003EA5"/>
                </a:solidFill>
                <a:latin typeface="Aptos"/>
                <a:ea typeface="Aptos"/>
                <a:cs typeface="Aptos"/>
              </a:defRPr>
            </a:lvl1pPr>
            <a:lvl2pPr algn="l">
              <a:defRPr sz="1125" b="1">
                <a:solidFill>
                  <a:srgbClr val="003EA5"/>
                </a:solidFill>
                <a:latin typeface="Aptos"/>
                <a:ea typeface="Aptos"/>
                <a:cs typeface="Aptos"/>
              </a:defRPr>
            </a:lvl2pPr>
            <a:lvl3pPr algn="l">
              <a:defRPr sz="1125" b="1">
                <a:solidFill>
                  <a:srgbClr val="003EA5"/>
                </a:solidFill>
                <a:latin typeface="Aptos"/>
                <a:ea typeface="Aptos"/>
                <a:cs typeface="Aptos"/>
              </a:defRPr>
            </a:lvl3pPr>
            <a:lvl4pPr algn="l">
              <a:defRPr sz="1125" b="1">
                <a:solidFill>
                  <a:srgbClr val="003EA5"/>
                </a:solidFill>
                <a:latin typeface="Aptos"/>
                <a:ea typeface="Aptos"/>
                <a:cs typeface="Aptos"/>
              </a:defRPr>
            </a:lvl4pPr>
            <a:lvl5pPr algn="l">
              <a:defRPr sz="1125" b="1">
                <a:solidFill>
                  <a:srgbClr val="003EA5"/>
                </a:solidFill>
                <a:latin typeface="Aptos"/>
                <a:ea typeface="Aptos"/>
                <a:cs typeface="Aptos"/>
              </a:defRPr>
            </a:lvl5pPr>
            <a:lvl6pPr algn="l">
              <a:defRPr sz="1125" b="1">
                <a:solidFill>
                  <a:srgbClr val="003EA5"/>
                </a:solidFill>
                <a:latin typeface="Aptos"/>
                <a:ea typeface="Aptos"/>
                <a:cs typeface="Aptos"/>
              </a:defRPr>
            </a:lvl6pPr>
            <a:lvl7pPr algn="l">
              <a:defRPr sz="1125" b="1">
                <a:solidFill>
                  <a:srgbClr val="003EA5"/>
                </a:solidFill>
                <a:latin typeface="Aptos"/>
                <a:ea typeface="Aptos"/>
                <a:cs typeface="Aptos"/>
              </a:defRPr>
            </a:lvl7pPr>
            <a:lvl8pPr algn="l">
              <a:defRPr sz="1125" b="1">
                <a:solidFill>
                  <a:srgbClr val="003EA5"/>
                </a:solidFill>
                <a:latin typeface="Aptos"/>
                <a:ea typeface="Aptos"/>
                <a:cs typeface="Aptos"/>
              </a:defRPr>
            </a:lvl8pPr>
            <a:lvl9pPr algn="l">
              <a:defRPr sz="1125" b="1">
                <a:solidFill>
                  <a:srgbClr val="003EA5"/>
                </a:solidFill>
                <a:latin typeface="Aptos"/>
                <a:ea typeface="Aptos"/>
                <a:cs typeface="Aptos"/>
              </a:defRPr>
            </a:lvl9pPr>
          </a:lstStyle>
          <a:p xmlns:a="http://schemas.openxmlformats.org/drawingml/2006/main">
            <a:pPr algn="l">
              <a:defRPr sz="1125" b="1">
                <a:solidFill>
                  <a:srgbClr val="003EA5"/>
                </a:solidFill>
                <a:latin typeface="Aptos"/>
                <a:ea typeface="Aptos"/>
                <a:cs typeface="Aptos"/>
              </a:defRPr>
            </a:pPr>
            <a:r>
              <a:rPr sz="1125" b="1">
                <a:solidFill>
                  <a:srgbClr val="003EA5"/>
                </a:solidFill>
                <a:latin typeface="Aptos"/>
                <a:ea typeface="Aptos"/>
                <a:cs typeface="Aptos"/>
              </a:rPr>
              <a:t>01 / COVERAGE IN OUR ENVIRONMENT</a:t>
            </a:r>
          </a:p>
        </p:txBody>
      </p:sp>
      <p:sp>
        <p:nvSpPr>
          <p:cNvPr id="2" name="How this fits with the controls we already use">
            <a:extLst xmlns:a="http://schemas.openxmlformats.org/drawingml/2006/main">
              <a:ext uri="{FF2B5EF4-FFF2-40B4-BE49-F238E27FC236}">
                <a16:creationId xmlns:a16="http://schemas.microsoft.com/office/drawing/2014/main" id="{002B0F60-AB90-434A-929D-234552898C29}"/>
              </a:ext>
            </a:extLst>
          </p:cNvPr>
          <p:cNvSpPr>
            <a:spLocks xmlns:a="http://schemas.openxmlformats.org/drawingml/2006/main" noGrp="1"/>
          </p:cNvSpPr>
          <p:nvPr/>
        </p:nvSpPr>
        <p:spPr>
          <a:xfrm xmlns:a="http://schemas.openxmlformats.org/drawingml/2006/main">
            <a:off x="533400" y="695325"/>
            <a:ext cx="111252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925" b="1">
                <a:solidFill>
                  <a:srgbClr val="14263F"/>
                </a:solidFill>
                <a:latin typeface="Aptos"/>
                <a:ea typeface="Aptos"/>
                <a:cs typeface="Aptos"/>
              </a:defRPr>
            </a:defPPr>
            <a:lvl1pPr algn="l">
              <a:defRPr sz="2925" b="1">
                <a:solidFill>
                  <a:srgbClr val="14263F"/>
                </a:solidFill>
                <a:latin typeface="Aptos"/>
                <a:ea typeface="Aptos"/>
                <a:cs typeface="Aptos"/>
              </a:defRPr>
            </a:lvl1pPr>
            <a:lvl2pPr algn="l">
              <a:defRPr sz="2925" b="1">
                <a:solidFill>
                  <a:srgbClr val="14263F"/>
                </a:solidFill>
                <a:latin typeface="Aptos"/>
                <a:ea typeface="Aptos"/>
                <a:cs typeface="Aptos"/>
              </a:defRPr>
            </a:lvl2pPr>
            <a:lvl3pPr algn="l">
              <a:defRPr sz="2925" b="1">
                <a:solidFill>
                  <a:srgbClr val="14263F"/>
                </a:solidFill>
                <a:latin typeface="Aptos"/>
                <a:ea typeface="Aptos"/>
                <a:cs typeface="Aptos"/>
              </a:defRPr>
            </a:lvl3pPr>
            <a:lvl4pPr algn="l">
              <a:defRPr sz="2925" b="1">
                <a:solidFill>
                  <a:srgbClr val="14263F"/>
                </a:solidFill>
                <a:latin typeface="Aptos"/>
                <a:ea typeface="Aptos"/>
                <a:cs typeface="Aptos"/>
              </a:defRPr>
            </a:lvl4pPr>
            <a:lvl5pPr algn="l">
              <a:defRPr sz="2925" b="1">
                <a:solidFill>
                  <a:srgbClr val="14263F"/>
                </a:solidFill>
                <a:latin typeface="Aptos"/>
                <a:ea typeface="Aptos"/>
                <a:cs typeface="Aptos"/>
              </a:defRPr>
            </a:lvl5pPr>
            <a:lvl6pPr algn="l">
              <a:defRPr sz="2925" b="1">
                <a:solidFill>
                  <a:srgbClr val="14263F"/>
                </a:solidFill>
                <a:latin typeface="Aptos"/>
                <a:ea typeface="Aptos"/>
                <a:cs typeface="Aptos"/>
              </a:defRPr>
            </a:lvl6pPr>
            <a:lvl7pPr algn="l">
              <a:defRPr sz="2925" b="1">
                <a:solidFill>
                  <a:srgbClr val="14263F"/>
                </a:solidFill>
                <a:latin typeface="Aptos"/>
                <a:ea typeface="Aptos"/>
                <a:cs typeface="Aptos"/>
              </a:defRPr>
            </a:lvl7pPr>
            <a:lvl8pPr algn="l">
              <a:defRPr sz="2925" b="1">
                <a:solidFill>
                  <a:srgbClr val="14263F"/>
                </a:solidFill>
                <a:latin typeface="Aptos"/>
                <a:ea typeface="Aptos"/>
                <a:cs typeface="Aptos"/>
              </a:defRPr>
            </a:lvl8pPr>
            <a:lvl9pPr algn="l">
              <a:defRPr sz="2925" b="1">
                <a:solidFill>
                  <a:srgbClr val="14263F"/>
                </a:solidFill>
                <a:latin typeface="Aptos"/>
                <a:ea typeface="Aptos"/>
                <a:cs typeface="Aptos"/>
              </a:defRPr>
            </a:lvl9pPr>
          </a:lstStyle>
          <a:p xmlns:a="http://schemas.openxmlformats.org/drawingml/2006/main">
            <a:pPr algn="l">
              <a:defRPr sz="2925" b="1">
                <a:solidFill>
                  <a:srgbClr val="14263F"/>
                </a:solidFill>
                <a:latin typeface="Aptos"/>
                <a:ea typeface="Aptos"/>
                <a:cs typeface="Aptos"/>
              </a:defRPr>
            </a:pPr>
            <a:r>
              <a:rPr sz="2925" b="1">
                <a:solidFill>
                  <a:srgbClr val="14263F"/>
                </a:solidFill>
                <a:latin typeface="Aptos"/>
                <a:ea typeface="Aptos"/>
                <a:cs typeface="Aptos"/>
              </a:rPr>
              <a:t>How this fits with the controls we already use</a:t>
            </a:r>
          </a:p>
        </p:txBody>
      </p:sp>
      <p:sp>
        <p:nvSpPr>
          <p:cNvPr id="3" name="The additional layer is page-level assessment and an explanation at the moment o">
            <a:extLst xmlns:a="http://schemas.openxmlformats.org/drawingml/2006/main">
              <a:ext uri="{FF2B5EF4-FFF2-40B4-BE49-F238E27FC236}">
                <a16:creationId xmlns:a16="http://schemas.microsoft.com/office/drawing/2014/main" id="{8169E7ED-BBB4-487A-B0BA-3C243CB2B1C3}"/>
              </a:ext>
            </a:extLst>
          </p:cNvPr>
          <p:cNvSpPr>
            <a:spLocks xmlns:a="http://schemas.openxmlformats.org/drawingml/2006/main" noGrp="1"/>
          </p:cNvSpPr>
          <p:nvPr/>
        </p:nvSpPr>
        <p:spPr>
          <a:xfrm xmlns:a="http://schemas.openxmlformats.org/drawingml/2006/main">
            <a:off x="533400" y="1590675"/>
            <a:ext cx="109537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00" b="0">
                <a:solidFill>
                  <a:srgbClr val="4D6076"/>
                </a:solidFill>
                <a:latin typeface="Aptos"/>
                <a:ea typeface="Aptos"/>
                <a:cs typeface="Aptos"/>
              </a:defRPr>
            </a:defPPr>
            <a:lvl1pPr algn="l">
              <a:defRPr sz="1500" b="0">
                <a:solidFill>
                  <a:srgbClr val="4D6076"/>
                </a:solidFill>
                <a:latin typeface="Aptos"/>
                <a:ea typeface="Aptos"/>
                <a:cs typeface="Aptos"/>
              </a:defRPr>
            </a:lvl1pPr>
            <a:lvl2pPr algn="l">
              <a:defRPr sz="1500" b="0">
                <a:solidFill>
                  <a:srgbClr val="4D6076"/>
                </a:solidFill>
                <a:latin typeface="Aptos"/>
                <a:ea typeface="Aptos"/>
                <a:cs typeface="Aptos"/>
              </a:defRPr>
            </a:lvl2pPr>
            <a:lvl3pPr algn="l">
              <a:defRPr sz="1500" b="0">
                <a:solidFill>
                  <a:srgbClr val="4D6076"/>
                </a:solidFill>
                <a:latin typeface="Aptos"/>
                <a:ea typeface="Aptos"/>
                <a:cs typeface="Aptos"/>
              </a:defRPr>
            </a:lvl3pPr>
            <a:lvl4pPr algn="l">
              <a:defRPr sz="1500" b="0">
                <a:solidFill>
                  <a:srgbClr val="4D6076"/>
                </a:solidFill>
                <a:latin typeface="Aptos"/>
                <a:ea typeface="Aptos"/>
                <a:cs typeface="Aptos"/>
              </a:defRPr>
            </a:lvl4pPr>
            <a:lvl5pPr algn="l">
              <a:defRPr sz="1500" b="0">
                <a:solidFill>
                  <a:srgbClr val="4D6076"/>
                </a:solidFill>
                <a:latin typeface="Aptos"/>
                <a:ea typeface="Aptos"/>
                <a:cs typeface="Aptos"/>
              </a:defRPr>
            </a:lvl5pPr>
            <a:lvl6pPr algn="l">
              <a:defRPr sz="1500" b="0">
                <a:solidFill>
                  <a:srgbClr val="4D6076"/>
                </a:solidFill>
                <a:latin typeface="Aptos"/>
                <a:ea typeface="Aptos"/>
                <a:cs typeface="Aptos"/>
              </a:defRPr>
            </a:lvl6pPr>
            <a:lvl7pPr algn="l">
              <a:defRPr sz="1500" b="0">
                <a:solidFill>
                  <a:srgbClr val="4D6076"/>
                </a:solidFill>
                <a:latin typeface="Aptos"/>
                <a:ea typeface="Aptos"/>
                <a:cs typeface="Aptos"/>
              </a:defRPr>
            </a:lvl7pPr>
            <a:lvl8pPr algn="l">
              <a:defRPr sz="1500" b="0">
                <a:solidFill>
                  <a:srgbClr val="4D6076"/>
                </a:solidFill>
                <a:latin typeface="Aptos"/>
                <a:ea typeface="Aptos"/>
                <a:cs typeface="Aptos"/>
              </a:defRPr>
            </a:lvl8pPr>
            <a:lvl9pPr algn="l">
              <a:defRPr sz="1500" b="0">
                <a:solidFill>
                  <a:srgbClr val="4D6076"/>
                </a:solidFill>
                <a:latin typeface="Aptos"/>
                <a:ea typeface="Aptos"/>
                <a:cs typeface="Aptos"/>
              </a:defRPr>
            </a:lvl9pPr>
          </a:lstStyle>
          <a:p xmlns:a="http://schemas.openxmlformats.org/drawingml/2006/main">
            <a:pPr algn="l">
              <a:defRPr sz="1500" b="0">
                <a:solidFill>
                  <a:srgbClr val="4D6076"/>
                </a:solidFill>
                <a:latin typeface="Aptos"/>
                <a:ea typeface="Aptos"/>
                <a:cs typeface="Aptos"/>
              </a:defRPr>
            </a:pPr>
            <a:r>
              <a:rPr sz="1500" b="0">
                <a:solidFill>
                  <a:srgbClr val="4D6076"/>
                </a:solidFill>
                <a:latin typeface="Aptos"/>
                <a:ea typeface="Aptos"/>
                <a:cs typeface="Aptos"/>
              </a:rPr>
              <a:t>The additional layer is page-level assessment and an explanation at the moment of risk.</a:t>
            </a:r>
          </a:p>
        </p:txBody>
      </p:sp>
      <p:sp>
        <p:nvSpPr>
          <p:cNvPr id="4" name="">
            <a:extLst xmlns:a="http://schemas.openxmlformats.org/drawingml/2006/main">
              <a:ext uri="{FF2B5EF4-FFF2-40B4-BE49-F238E27FC236}">
                <a16:creationId xmlns:a16="http://schemas.microsoft.com/office/drawing/2014/main" id="{C377C3F4-2FFB-4CF0-9A7F-286EB8876DD2}"/>
              </a:ext>
            </a:extLst>
          </p:cNvPr>
          <p:cNvSpPr>
            <a:spLocks xmlns:a="http://schemas.openxmlformats.org/drawingml/2006/main" noGrp="1"/>
          </p:cNvSpPr>
          <p:nvPr/>
        </p:nvSpPr>
        <p:spPr>
          <a:xfrm xmlns:a="http://schemas.openxmlformats.org/drawingml/2006/main">
            <a:off x="533400" y="2076450"/>
            <a:ext cx="11125200" cy="0"/>
          </a:xfrm>
          <a:prstGeom xmlns:a="http://schemas.openxmlformats.org/drawingml/2006/main" prst="line">
            <a:avLst/>
          </a:prstGeom>
          <a:noFill xmlns:a="http://schemas.openxmlformats.org/drawingml/2006/main"/>
          <a:ln xmlns:a="http://schemas.openxmlformats.org/drawingml/2006/main" w="9525">
            <a:solidFill>
              <a:srgbClr val="D4DDEC"/>
            </a:solidFill>
          </a:ln>
        </p:spPr>
      </p:sp>
      <p:pic>
        <p:nvPicPr>
          <p:cNvPr id="5" name="">
            <a:extLst xmlns:a="http://schemas.openxmlformats.org/drawingml/2006/main">
              <a:ext uri="{FF2B5EF4-FFF2-40B4-BE49-F238E27FC236}">
                <a16:creationId xmlns:a16="http://schemas.microsoft.com/office/drawing/2014/main" id="{C575DE56-F90E-40D2-A5D2-24808D83CEBB}"/>
              </a:ext>
            </a:extLst>
          </p:cNvPr>
          <p:cNvPicPr>
            <a:picLocks xmlns:a="http://schemas.openxmlformats.org/drawingml/2006/main" noChangeAspect="1"/>
          </p:cNvPicPr>
          <p:nvPr/>
        </p:nvPicPr>
        <p:blipFill>
          <a:blip xmlns:r="http://schemas.openxmlformats.org/officeDocument/2006/relationships" xmlns:a="http://schemas.openxmlformats.org/drawingml/2006/main" r:embed="R371724986b7c473a"/>
          <a:stretch xmlns:a="http://schemas.openxmlformats.org/drawingml/2006/main"/>
        </p:blipFill>
        <p:spPr>
          <a:xfrm xmlns:a="http://schemas.openxmlformats.org/drawingml/2006/main">
            <a:off x="533400" y="6363260"/>
            <a:ext cx="1333500" cy="294154"/>
          </a:xfrm>
          <a:prstGeom xmlns:a="http://schemas.openxmlformats.org/drawingml/2006/main" prst="rect">
            <a:avLst/>
          </a:prstGeom>
        </p:spPr>
      </p:pic>
      <p:sp>
        <p:nvSpPr>
          <p:cNvPr id="6" name="Browser Security">
            <a:extLst xmlns:a="http://schemas.openxmlformats.org/drawingml/2006/main">
              <a:ext uri="{FF2B5EF4-FFF2-40B4-BE49-F238E27FC236}">
                <a16:creationId xmlns:a16="http://schemas.microsoft.com/office/drawing/2014/main" id="{89E0EBC8-204D-4E1B-85E5-638ED098CF59}"/>
              </a:ext>
            </a:extLst>
          </p:cNvPr>
          <p:cNvSpPr>
            <a:spLocks xmlns:a="http://schemas.openxmlformats.org/drawingml/2006/main" noGrp="1"/>
          </p:cNvSpPr>
          <p:nvPr/>
        </p:nvSpPr>
        <p:spPr>
          <a:xfrm xmlns:a="http://schemas.openxmlformats.org/drawingml/2006/main">
            <a:off x="8905875" y="6410325"/>
            <a:ext cx="2095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050" b="0">
                <a:solidFill>
                  <a:srgbClr val="4D6076"/>
                </a:solidFill>
                <a:latin typeface="Aptos"/>
                <a:ea typeface="Aptos"/>
                <a:cs typeface="Aptos"/>
              </a:defRPr>
            </a:defPPr>
            <a:lvl1pPr algn="r">
              <a:defRPr sz="1050" b="0">
                <a:solidFill>
                  <a:srgbClr val="4D6076"/>
                </a:solidFill>
                <a:latin typeface="Aptos"/>
                <a:ea typeface="Aptos"/>
                <a:cs typeface="Aptos"/>
              </a:defRPr>
            </a:lvl1pPr>
            <a:lvl2pPr algn="r">
              <a:defRPr sz="1050" b="0">
                <a:solidFill>
                  <a:srgbClr val="4D6076"/>
                </a:solidFill>
                <a:latin typeface="Aptos"/>
                <a:ea typeface="Aptos"/>
                <a:cs typeface="Aptos"/>
              </a:defRPr>
            </a:lvl2pPr>
            <a:lvl3pPr algn="r">
              <a:defRPr sz="1050" b="0">
                <a:solidFill>
                  <a:srgbClr val="4D6076"/>
                </a:solidFill>
                <a:latin typeface="Aptos"/>
                <a:ea typeface="Aptos"/>
                <a:cs typeface="Aptos"/>
              </a:defRPr>
            </a:lvl3pPr>
            <a:lvl4pPr algn="r">
              <a:defRPr sz="1050" b="0">
                <a:solidFill>
                  <a:srgbClr val="4D6076"/>
                </a:solidFill>
                <a:latin typeface="Aptos"/>
                <a:ea typeface="Aptos"/>
                <a:cs typeface="Aptos"/>
              </a:defRPr>
            </a:lvl4pPr>
            <a:lvl5pPr algn="r">
              <a:defRPr sz="1050" b="0">
                <a:solidFill>
                  <a:srgbClr val="4D6076"/>
                </a:solidFill>
                <a:latin typeface="Aptos"/>
                <a:ea typeface="Aptos"/>
                <a:cs typeface="Aptos"/>
              </a:defRPr>
            </a:lvl5pPr>
            <a:lvl6pPr algn="r">
              <a:defRPr sz="1050" b="0">
                <a:solidFill>
                  <a:srgbClr val="4D6076"/>
                </a:solidFill>
                <a:latin typeface="Aptos"/>
                <a:ea typeface="Aptos"/>
                <a:cs typeface="Aptos"/>
              </a:defRPr>
            </a:lvl6pPr>
            <a:lvl7pPr algn="r">
              <a:defRPr sz="1050" b="0">
                <a:solidFill>
                  <a:srgbClr val="4D6076"/>
                </a:solidFill>
                <a:latin typeface="Aptos"/>
                <a:ea typeface="Aptos"/>
                <a:cs typeface="Aptos"/>
              </a:defRPr>
            </a:lvl7pPr>
            <a:lvl8pPr algn="r">
              <a:defRPr sz="1050" b="0">
                <a:solidFill>
                  <a:srgbClr val="4D6076"/>
                </a:solidFill>
                <a:latin typeface="Aptos"/>
                <a:ea typeface="Aptos"/>
                <a:cs typeface="Aptos"/>
              </a:defRPr>
            </a:lvl8pPr>
            <a:lvl9pPr algn="r">
              <a:defRPr sz="1050" b="0">
                <a:solidFill>
                  <a:srgbClr val="4D6076"/>
                </a:solidFill>
                <a:latin typeface="Aptos"/>
                <a:ea typeface="Aptos"/>
                <a:cs typeface="Aptos"/>
              </a:defRPr>
            </a:lvl9pPr>
          </a:lstStyle>
          <a:p xmlns:a="http://schemas.openxmlformats.org/drawingml/2006/main">
            <a:pPr algn="r">
              <a:defRPr sz="1050" b="0">
                <a:solidFill>
                  <a:srgbClr val="4D6076"/>
                </a:solidFill>
                <a:latin typeface="Aptos"/>
                <a:ea typeface="Aptos"/>
                <a:cs typeface="Aptos"/>
              </a:defRPr>
            </a:pPr>
            <a:r>
              <a:rPr sz="1050" b="0">
                <a:solidFill>
                  <a:srgbClr val="4D6076"/>
                </a:solidFill>
                <a:latin typeface="Aptos"/>
                <a:ea typeface="Aptos"/>
                <a:cs typeface="Aptos"/>
              </a:rPr>
              <a:t>Browser Security</a:t>
            </a:r>
          </a:p>
        </p:txBody>
      </p:sp>
      <p:sp>
        <p:nvSpPr>
          <p:cNvPr id="7" name="04">
            <a:extLst xmlns:a="http://schemas.openxmlformats.org/drawingml/2006/main">
              <a:ext uri="{FF2B5EF4-FFF2-40B4-BE49-F238E27FC236}">
                <a16:creationId xmlns:a16="http://schemas.microsoft.com/office/drawing/2014/main" id="{7F183C91-B2A1-4132-80DA-A3E706B3C785}"/>
              </a:ext>
            </a:extLst>
          </p:cNvPr>
          <p:cNvSpPr>
            <a:spLocks xmlns:a="http://schemas.openxmlformats.org/drawingml/2006/main" noGrp="1"/>
          </p:cNvSpPr>
          <p:nvPr/>
        </p:nvSpPr>
        <p:spPr>
          <a:xfrm xmlns:a="http://schemas.openxmlformats.org/drawingml/2006/main">
            <a:off x="11334750" y="6381750"/>
            <a:ext cx="3238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75" b="1">
                <a:solidFill>
                  <a:srgbClr val="003EA5"/>
                </a:solidFill>
                <a:latin typeface="Aptos"/>
                <a:ea typeface="Aptos"/>
                <a:cs typeface="Aptos"/>
              </a:defRPr>
            </a:defPPr>
            <a:lvl1pPr algn="r">
              <a:defRPr sz="1275" b="1">
                <a:solidFill>
                  <a:srgbClr val="003EA5"/>
                </a:solidFill>
                <a:latin typeface="Aptos"/>
                <a:ea typeface="Aptos"/>
                <a:cs typeface="Aptos"/>
              </a:defRPr>
            </a:lvl1pPr>
            <a:lvl2pPr algn="r">
              <a:defRPr sz="1275" b="1">
                <a:solidFill>
                  <a:srgbClr val="003EA5"/>
                </a:solidFill>
                <a:latin typeface="Aptos"/>
                <a:ea typeface="Aptos"/>
                <a:cs typeface="Aptos"/>
              </a:defRPr>
            </a:lvl2pPr>
            <a:lvl3pPr algn="r">
              <a:defRPr sz="1275" b="1">
                <a:solidFill>
                  <a:srgbClr val="003EA5"/>
                </a:solidFill>
                <a:latin typeface="Aptos"/>
                <a:ea typeface="Aptos"/>
                <a:cs typeface="Aptos"/>
              </a:defRPr>
            </a:lvl3pPr>
            <a:lvl4pPr algn="r">
              <a:defRPr sz="1275" b="1">
                <a:solidFill>
                  <a:srgbClr val="003EA5"/>
                </a:solidFill>
                <a:latin typeface="Aptos"/>
                <a:ea typeface="Aptos"/>
                <a:cs typeface="Aptos"/>
              </a:defRPr>
            </a:lvl4pPr>
            <a:lvl5pPr algn="r">
              <a:defRPr sz="1275" b="1">
                <a:solidFill>
                  <a:srgbClr val="003EA5"/>
                </a:solidFill>
                <a:latin typeface="Aptos"/>
                <a:ea typeface="Aptos"/>
                <a:cs typeface="Aptos"/>
              </a:defRPr>
            </a:lvl5pPr>
            <a:lvl6pPr algn="r">
              <a:defRPr sz="1275" b="1">
                <a:solidFill>
                  <a:srgbClr val="003EA5"/>
                </a:solidFill>
                <a:latin typeface="Aptos"/>
                <a:ea typeface="Aptos"/>
                <a:cs typeface="Aptos"/>
              </a:defRPr>
            </a:lvl6pPr>
            <a:lvl7pPr algn="r">
              <a:defRPr sz="1275" b="1">
                <a:solidFill>
                  <a:srgbClr val="003EA5"/>
                </a:solidFill>
                <a:latin typeface="Aptos"/>
                <a:ea typeface="Aptos"/>
                <a:cs typeface="Aptos"/>
              </a:defRPr>
            </a:lvl7pPr>
            <a:lvl8pPr algn="r">
              <a:defRPr sz="1275" b="1">
                <a:solidFill>
                  <a:srgbClr val="003EA5"/>
                </a:solidFill>
                <a:latin typeface="Aptos"/>
                <a:ea typeface="Aptos"/>
                <a:cs typeface="Aptos"/>
              </a:defRPr>
            </a:lvl8pPr>
            <a:lvl9pPr algn="r">
              <a:defRPr sz="1275" b="1">
                <a:solidFill>
                  <a:srgbClr val="003EA5"/>
                </a:solidFill>
                <a:latin typeface="Aptos"/>
                <a:ea typeface="Aptos"/>
                <a:cs typeface="Aptos"/>
              </a:defRPr>
            </a:lvl9pPr>
          </a:lstStyle>
          <a:p xmlns:a="http://schemas.openxmlformats.org/drawingml/2006/main">
            <a:pPr algn="r">
              <a:defRPr sz="1275" b="1">
                <a:solidFill>
                  <a:srgbClr val="003EA5"/>
                </a:solidFill>
                <a:latin typeface="Aptos"/>
                <a:ea typeface="Aptos"/>
                <a:cs typeface="Aptos"/>
              </a:defRPr>
            </a:pPr>
            <a:r>
              <a:rPr sz="1275" b="1">
                <a:solidFill>
                  <a:srgbClr val="003EA5"/>
                </a:solidFill>
                <a:latin typeface="Aptos"/>
                <a:ea typeface="Aptos"/>
                <a:cs typeface="Aptos"/>
              </a:rPr>
              <a:t>04</a:t>
            </a:r>
          </a:p>
        </p:txBody>
      </p:sp>
      <p:graphicFrame>
        <p:nvGraphicFramePr>
          <p:cNvPr id="8" name="">
            <a:extLst xmlns:a="http://schemas.openxmlformats.org/drawingml/2006/main">
              <a:ext uri="{FF2B5EF4-FFF2-40B4-BE49-F238E27FC236}">
                <a16:creationId xmlns:a16="http://schemas.microsoft.com/office/drawing/2014/main" id="{4796F87F-100D-4D4C-8EC3-6DD9B3591E31}"/>
              </a:ext>
            </a:extLst>
          </p:cNvPr>
          <p:cNvGraphicFramePr/>
          <p:nvPr/>
        </p:nvGraphicFramePr>
        <p:xfrm>
          <a:off xmlns:a="http://schemas.openxmlformats.org/drawingml/2006/main" x="533400" y="2276475"/>
          <a:ext xmlns:a="http://schemas.openxmlformats.org/drawingml/2006/main" cx="11125200" cy="3514725"/>
        </p:xfrm>
        <a:graphic xmlns:a="http://schemas.openxmlformats.org/drawingml/2006/main">
          <a:graphicData uri="http://schemas.openxmlformats.org/drawingml/2006/table">
            <a:tbl>
              <a:tblPr/>
              <a:tblGrid>
                <a:gridCol w="2324100"/>
                <a:gridCol w="3829050"/>
                <a:gridCol w="4972050"/>
              </a:tblGrid>
              <a:tr h="585788">
                <a:tc>
                  <a:txBody>
                    <a:bodyPr/>
                    <a:lstStyle/>
                    <a:p>
                      <a:r>
                        <a:rPr sz="1500" b="1">
                          <a:solidFill>
                            <a:srgbClr val="003EA5"/>
                          </a:solidFill>
                          <a:latin typeface="Aptos"/>
                          <a:ea typeface="Aptos"/>
                          <a:cs typeface="Aptos"/>
                        </a:rPr>
                        <a:t>Control layer</a:t>
                      </a:r>
                    </a:p>
                  </a:txBody>
                  <a:tcPr marL="133350" marR="133350" marT="66675" marB="66675">
                    <a:lnL w="6191">
                      <a:solidFill>
                        <a:srgbClr val="D4DDEC"/>
                      </a:solidFill>
                    </a:lnL>
                    <a:lnR w="6191">
                      <a:solidFill>
                        <a:srgbClr val="D4DDEC"/>
                      </a:solidFill>
                    </a:lnR>
                    <a:lnT w="6191">
                      <a:solidFill>
                        <a:srgbClr val="D4DDEC"/>
                      </a:solidFill>
                    </a:lnT>
                    <a:lnB w="6191">
                      <a:solidFill>
                        <a:srgbClr val="D4DDEC"/>
                      </a:solidFill>
                    </a:lnB>
                    <a:solidFill>
                      <a:srgbClr val="E7EFFA"/>
                    </a:solidFill>
                  </a:tcPr>
                </a:tc>
                <a:tc>
                  <a:txBody>
                    <a:bodyPr/>
                    <a:lstStyle/>
                    <a:p>
                      <a:r>
                        <a:rPr sz="1500" b="1">
                          <a:solidFill>
                            <a:srgbClr val="003EA5"/>
                          </a:solidFill>
                          <a:latin typeface="Aptos"/>
                          <a:ea typeface="Aptos"/>
                          <a:cs typeface="Aptos"/>
                        </a:rPr>
                        <a:t>What it already contributes</a:t>
                      </a:r>
                    </a:p>
                  </a:txBody>
                  <a:tcPr marL="133350" marR="133350" marT="66675" marB="66675">
                    <a:lnR w="6191">
                      <a:solidFill>
                        <a:srgbClr val="D4DDEC"/>
                      </a:solidFill>
                    </a:lnR>
                    <a:lnT w="6191">
                      <a:solidFill>
                        <a:srgbClr val="D4DDEC"/>
                      </a:solidFill>
                    </a:lnT>
                    <a:lnB w="6191">
                      <a:solidFill>
                        <a:srgbClr val="D4DDEC"/>
                      </a:solidFill>
                    </a:lnB>
                    <a:solidFill>
                      <a:srgbClr val="E7EFFA"/>
                    </a:solidFill>
                  </a:tcPr>
                </a:tc>
                <a:tc>
                  <a:txBody>
                    <a:bodyPr/>
                    <a:lstStyle/>
                    <a:p>
                      <a:r>
                        <a:rPr sz="1500" b="1">
                          <a:solidFill>
                            <a:srgbClr val="003EA5"/>
                          </a:solidFill>
                          <a:latin typeface="Aptos"/>
                          <a:ea typeface="Aptos"/>
                          <a:cs typeface="Aptos"/>
                        </a:rPr>
                        <a:t>What we would add</a:t>
                      </a:r>
                    </a:p>
                  </a:txBody>
                  <a:tcPr marL="133350" marR="133350" marT="66675" marB="66675">
                    <a:lnR w="6191">
                      <a:solidFill>
                        <a:srgbClr val="D4DDEC"/>
                      </a:solidFill>
                    </a:lnR>
                    <a:lnT w="6191">
                      <a:solidFill>
                        <a:srgbClr val="D4DDEC"/>
                      </a:solidFill>
                    </a:lnT>
                    <a:lnB w="6191">
                      <a:solidFill>
                        <a:srgbClr val="D4DDEC"/>
                      </a:solidFill>
                    </a:lnB>
                    <a:solidFill>
                      <a:srgbClr val="E7EFFA"/>
                    </a:solidFill>
                  </a:tcPr>
                </a:tc>
              </a:tr>
              <a:tr h="585788">
                <a:tc>
                  <a:txBody>
                    <a:bodyPr/>
                    <a:lstStyle/>
                    <a:p>
                      <a:r>
                        <a:rPr sz="1538">
                          <a:solidFill>
                            <a:srgbClr val="14263F"/>
                          </a:solidFill>
                          <a:latin typeface="Aptos"/>
                          <a:ea typeface="Aptos"/>
                          <a:cs typeface="Aptos"/>
                        </a:rPr>
                        <a:t>Email security</a:t>
                      </a:r>
                    </a:p>
                  </a:txBody>
                  <a:tcPr marL="133350" marR="133350" marT="66675" marB="66675">
                    <a:lnL w="6191">
                      <a:solidFill>
                        <a:srgbClr val="D4DDEC"/>
                      </a:solidFill>
                    </a:lnL>
                    <a:lnR w="6191">
                      <a:solidFill>
                        <a:srgbClr val="D4DDEC"/>
                      </a:solidFill>
                    </a:lnR>
                    <a:lnB w="6191">
                      <a:solidFill>
                        <a:srgbClr val="D4DDEC"/>
                      </a:solidFill>
                    </a:lnB>
                    <a:solidFill>
                      <a:srgbClr val="FFFFFF"/>
                    </a:solidFill>
                  </a:tcPr>
                </a:tc>
                <a:tc>
                  <a:txBody>
                    <a:bodyPr/>
                    <a:lstStyle/>
                    <a:p>
                      <a:r>
                        <a:rPr sz="1538">
                          <a:solidFill>
                            <a:srgbClr val="14263F"/>
                          </a:solidFill>
                          <a:latin typeface="Aptos"/>
                          <a:ea typeface="Aptos"/>
                          <a:cs typeface="Aptos"/>
                        </a:rPr>
                        <a:t>Message, sender and link checks</a:t>
                      </a:r>
                    </a:p>
                  </a:txBody>
                  <a:tcPr marL="133350" marR="133350" marT="66675" marB="66675">
                    <a:lnR w="6191">
                      <a:solidFill>
                        <a:srgbClr val="D4DDEC"/>
                      </a:solidFill>
                    </a:lnR>
                    <a:lnB w="6191">
                      <a:solidFill>
                        <a:srgbClr val="D4DDEC"/>
                      </a:solidFill>
                    </a:lnB>
                    <a:solidFill>
                      <a:srgbClr val="FFFFFF"/>
                    </a:solidFill>
                  </a:tcPr>
                </a:tc>
                <a:tc>
                  <a:txBody>
                    <a:bodyPr/>
                    <a:lstStyle/>
                    <a:p>
                      <a:r>
                        <a:rPr sz="1538">
                          <a:solidFill>
                            <a:srgbClr val="14263F"/>
                          </a:solidFill>
                          <a:latin typeface="Aptos"/>
                          <a:ea typeface="Aptos"/>
                          <a:cs typeface="Aptos"/>
                        </a:rPr>
                        <a:t>Page checks from email and other channels</a:t>
                      </a:r>
                    </a:p>
                  </a:txBody>
                  <a:tcPr marL="133350" marR="133350" marT="66675" marB="66675">
                    <a:lnR w="6191">
                      <a:solidFill>
                        <a:srgbClr val="D4DDEC"/>
                      </a:solidFill>
                    </a:lnR>
                    <a:lnB w="6191">
                      <a:solidFill>
                        <a:srgbClr val="D4DDEC"/>
                      </a:solidFill>
                    </a:lnB>
                    <a:solidFill>
                      <a:srgbClr val="FFFFFF"/>
                    </a:solidFill>
                  </a:tcPr>
                </a:tc>
              </a:tr>
              <a:tr h="585788">
                <a:tc>
                  <a:txBody>
                    <a:bodyPr/>
                    <a:lstStyle/>
                    <a:p>
                      <a:r>
                        <a:rPr sz="1538">
                          <a:solidFill>
                            <a:srgbClr val="14263F"/>
                          </a:solidFill>
                          <a:latin typeface="Aptos"/>
                          <a:ea typeface="Aptos"/>
                          <a:cs typeface="Aptos"/>
                        </a:rPr>
                        <a:t>URL / DNS controls</a:t>
                      </a:r>
                    </a:p>
                  </a:txBody>
                  <a:tcPr marL="133350" marR="133350" marT="66675" marB="66675">
                    <a:lnL w="6191">
                      <a:solidFill>
                        <a:srgbClr val="D4DDEC"/>
                      </a:solidFill>
                    </a:lnL>
                    <a:lnR w="6191">
                      <a:solidFill>
                        <a:srgbClr val="D4DDEC"/>
                      </a:solidFill>
                    </a:lnR>
                    <a:lnB w="6191">
                      <a:solidFill>
                        <a:srgbClr val="D4DDEC"/>
                      </a:solidFill>
                    </a:lnB>
                    <a:solidFill>
                      <a:srgbClr val="FFFFFF"/>
                    </a:solidFill>
                  </a:tcPr>
                </a:tc>
                <a:tc>
                  <a:txBody>
                    <a:bodyPr/>
                    <a:lstStyle/>
                    <a:p>
                      <a:r>
                        <a:rPr sz="1538">
                          <a:solidFill>
                            <a:srgbClr val="14263F"/>
                          </a:solidFill>
                          <a:latin typeface="Aptos"/>
                          <a:ea typeface="Aptos"/>
                          <a:cs typeface="Aptos"/>
                        </a:rPr>
                        <a:t>Reputation and destination rules</a:t>
                      </a:r>
                    </a:p>
                  </a:txBody>
                  <a:tcPr marL="133350" marR="133350" marT="66675" marB="66675">
                    <a:lnR w="6191">
                      <a:solidFill>
                        <a:srgbClr val="D4DDEC"/>
                      </a:solidFill>
                    </a:lnR>
                    <a:lnB w="6191">
                      <a:solidFill>
                        <a:srgbClr val="D4DDEC"/>
                      </a:solidFill>
                    </a:lnB>
                    <a:solidFill>
                      <a:srgbClr val="FFFFFF"/>
                    </a:solidFill>
                  </a:tcPr>
                </a:tc>
                <a:tc>
                  <a:txBody>
                    <a:bodyPr/>
                    <a:lstStyle/>
                    <a:p>
                      <a:r>
                        <a:rPr sz="1538">
                          <a:solidFill>
                            <a:srgbClr val="14263F"/>
                          </a:solidFill>
                          <a:latin typeface="Aptos"/>
                          <a:ea typeface="Aptos"/>
                          <a:cs typeface="Aptos"/>
                        </a:rPr>
                        <a:t>More evidence from suspicious pages</a:t>
                      </a:r>
                    </a:p>
                  </a:txBody>
                  <a:tcPr marL="133350" marR="133350" marT="66675" marB="66675">
                    <a:lnR w="6191">
                      <a:solidFill>
                        <a:srgbClr val="D4DDEC"/>
                      </a:solidFill>
                    </a:lnR>
                    <a:lnB w="6191">
                      <a:solidFill>
                        <a:srgbClr val="D4DDEC"/>
                      </a:solidFill>
                    </a:lnB>
                    <a:solidFill>
                      <a:srgbClr val="FFFFFF"/>
                    </a:solidFill>
                  </a:tcPr>
                </a:tc>
              </a:tr>
              <a:tr h="585788">
                <a:tc>
                  <a:txBody>
                    <a:bodyPr/>
                    <a:lstStyle/>
                    <a:p>
                      <a:r>
                        <a:rPr sz="1538">
                          <a:solidFill>
                            <a:srgbClr val="14263F"/>
                          </a:solidFill>
                          <a:latin typeface="Aptos"/>
                          <a:ea typeface="Aptos"/>
                          <a:cs typeface="Aptos"/>
                        </a:rPr>
                        <a:t>Endpoint protection</a:t>
                      </a:r>
                    </a:p>
                  </a:txBody>
                  <a:tcPr marL="133350" marR="133350" marT="66675" marB="66675">
                    <a:lnL w="6191">
                      <a:solidFill>
                        <a:srgbClr val="D4DDEC"/>
                      </a:solidFill>
                    </a:lnL>
                    <a:lnR w="6191">
                      <a:solidFill>
                        <a:srgbClr val="D4DDEC"/>
                      </a:solidFill>
                    </a:lnR>
                    <a:lnB w="6191">
                      <a:solidFill>
                        <a:srgbClr val="D4DDEC"/>
                      </a:solidFill>
                    </a:lnB>
                    <a:solidFill>
                      <a:srgbClr val="FFFFFF"/>
                    </a:solidFill>
                  </a:tcPr>
                </a:tc>
                <a:tc>
                  <a:txBody>
                    <a:bodyPr/>
                    <a:lstStyle/>
                    <a:p>
                      <a:r>
                        <a:rPr sz="1538">
                          <a:solidFill>
                            <a:srgbClr val="14263F"/>
                          </a:solidFill>
                          <a:latin typeface="Aptos"/>
                          <a:ea typeface="Aptos"/>
                          <a:cs typeface="Aptos"/>
                        </a:rPr>
                        <a:t>Device, app and file protection</a:t>
                      </a:r>
                    </a:p>
                  </a:txBody>
                  <a:tcPr marL="133350" marR="133350" marT="66675" marB="66675">
                    <a:lnR w="6191">
                      <a:solidFill>
                        <a:srgbClr val="D4DDEC"/>
                      </a:solidFill>
                    </a:lnR>
                    <a:lnB w="6191">
                      <a:solidFill>
                        <a:srgbClr val="D4DDEC"/>
                      </a:solidFill>
                    </a:lnB>
                    <a:solidFill>
                      <a:srgbClr val="FFFFFF"/>
                    </a:solidFill>
                  </a:tcPr>
                </a:tc>
                <a:tc>
                  <a:txBody>
                    <a:bodyPr/>
                    <a:lstStyle/>
                    <a:p>
                      <a:r>
                        <a:rPr sz="1538">
                          <a:solidFill>
                            <a:srgbClr val="14263F"/>
                          </a:solidFill>
                          <a:latin typeface="Aptos"/>
                          <a:ea typeface="Aptos"/>
                          <a:cs typeface="Aptos"/>
                        </a:rPr>
                        <a:t>Impersonation and data-entry safeguards</a:t>
                      </a:r>
                    </a:p>
                  </a:txBody>
                  <a:tcPr marL="133350" marR="133350" marT="66675" marB="66675">
                    <a:lnR w="6191">
                      <a:solidFill>
                        <a:srgbClr val="D4DDEC"/>
                      </a:solidFill>
                    </a:lnR>
                    <a:lnB w="6191">
                      <a:solidFill>
                        <a:srgbClr val="D4DDEC"/>
                      </a:solidFill>
                    </a:lnB>
                    <a:solidFill>
                      <a:srgbClr val="FFFFFF"/>
                    </a:solidFill>
                  </a:tcPr>
                </a:tc>
              </a:tr>
              <a:tr h="585788">
                <a:tc>
                  <a:txBody>
                    <a:bodyPr/>
                    <a:lstStyle/>
                    <a:p>
                      <a:r>
                        <a:rPr sz="1538">
                          <a:solidFill>
                            <a:srgbClr val="14263F"/>
                          </a:solidFill>
                          <a:latin typeface="Aptos"/>
                          <a:ea typeface="Aptos"/>
                          <a:cs typeface="Aptos"/>
                        </a:rPr>
                        <a:t>MFA / access</a:t>
                      </a:r>
                    </a:p>
                  </a:txBody>
                  <a:tcPr marL="133350" marR="133350" marT="66675" marB="66675">
                    <a:lnL w="6191">
                      <a:solidFill>
                        <a:srgbClr val="D4DDEC"/>
                      </a:solidFill>
                    </a:lnL>
                    <a:lnR w="6191">
                      <a:solidFill>
                        <a:srgbClr val="D4DDEC"/>
                      </a:solidFill>
                    </a:lnR>
                    <a:lnB w="6191">
                      <a:solidFill>
                        <a:srgbClr val="D4DDEC"/>
                      </a:solidFill>
                    </a:lnB>
                    <a:solidFill>
                      <a:srgbClr val="FFFFFF"/>
                    </a:solidFill>
                  </a:tcPr>
                </a:tc>
                <a:tc>
                  <a:txBody>
                    <a:bodyPr/>
                    <a:lstStyle/>
                    <a:p>
                      <a:r>
                        <a:rPr sz="1538">
                          <a:solidFill>
                            <a:srgbClr val="14263F"/>
                          </a:solidFill>
                          <a:latin typeface="Aptos"/>
                          <a:ea typeface="Aptos"/>
                          <a:cs typeface="Aptos"/>
                        </a:rPr>
                        <a:t>Stronger account authentication</a:t>
                      </a:r>
                    </a:p>
                  </a:txBody>
                  <a:tcPr marL="133350" marR="133350" marT="66675" marB="66675">
                    <a:lnR w="6191">
                      <a:solidFill>
                        <a:srgbClr val="D4DDEC"/>
                      </a:solidFill>
                    </a:lnR>
                    <a:lnB w="6191">
                      <a:solidFill>
                        <a:srgbClr val="D4DDEC"/>
                      </a:solidFill>
                    </a:lnB>
                    <a:solidFill>
                      <a:srgbClr val="FFFFFF"/>
                    </a:solidFill>
                  </a:tcPr>
                </a:tc>
                <a:tc>
                  <a:txBody>
                    <a:bodyPr/>
                    <a:lstStyle/>
                    <a:p>
                      <a:r>
                        <a:rPr sz="1538">
                          <a:solidFill>
                            <a:srgbClr val="14263F"/>
                          </a:solidFill>
                          <a:latin typeface="Aptos"/>
                          <a:ea typeface="Aptos"/>
                          <a:cs typeface="Aptos"/>
                        </a:rPr>
                        <a:t>Warnings before trusting a suspicious page</a:t>
                      </a:r>
                    </a:p>
                  </a:txBody>
                  <a:tcPr marL="133350" marR="133350" marT="66675" marB="66675">
                    <a:lnR w="6191">
                      <a:solidFill>
                        <a:srgbClr val="D4DDEC"/>
                      </a:solidFill>
                    </a:lnR>
                    <a:lnB w="6191">
                      <a:solidFill>
                        <a:srgbClr val="D4DDEC"/>
                      </a:solidFill>
                    </a:lnB>
                    <a:solidFill>
                      <a:srgbClr val="FFFFFF"/>
                    </a:solidFill>
                  </a:tcPr>
                </a:tc>
              </a:tr>
              <a:tr h="585788">
                <a:tc>
                  <a:txBody>
                    <a:bodyPr/>
                    <a:lstStyle/>
                    <a:p>
                      <a:r>
                        <a:rPr sz="1538">
                          <a:solidFill>
                            <a:srgbClr val="14263F"/>
                          </a:solidFill>
                          <a:latin typeface="Aptos"/>
                          <a:ea typeface="Aptos"/>
                          <a:cs typeface="Aptos"/>
                        </a:rPr>
                        <a:t>Awareness training</a:t>
                      </a:r>
                    </a:p>
                  </a:txBody>
                  <a:tcPr marL="133350" marR="133350" marT="66675" marB="66675">
                    <a:lnL w="6191">
                      <a:solidFill>
                        <a:srgbClr val="D4DDEC"/>
                      </a:solidFill>
                    </a:lnL>
                    <a:lnR w="6191">
                      <a:solidFill>
                        <a:srgbClr val="D4DDEC"/>
                      </a:solidFill>
                    </a:lnR>
                    <a:lnB w="6191">
                      <a:solidFill>
                        <a:srgbClr val="D4DDEC"/>
                      </a:solidFill>
                    </a:lnB>
                    <a:solidFill>
                      <a:srgbClr val="FFFFFF"/>
                    </a:solidFill>
                  </a:tcPr>
                </a:tc>
                <a:tc>
                  <a:txBody>
                    <a:bodyPr/>
                    <a:lstStyle/>
                    <a:p>
                      <a:r>
                        <a:rPr sz="1538">
                          <a:solidFill>
                            <a:srgbClr val="14263F"/>
                          </a:solidFill>
                          <a:latin typeface="Aptos"/>
                          <a:ea typeface="Aptos"/>
                          <a:cs typeface="Aptos"/>
                        </a:rPr>
                        <a:t>Recognition and safer habits</a:t>
                      </a:r>
                    </a:p>
                  </a:txBody>
                  <a:tcPr marL="133350" marR="133350" marT="66675" marB="66675">
                    <a:lnR w="6191">
                      <a:solidFill>
                        <a:srgbClr val="D4DDEC"/>
                      </a:solidFill>
                    </a:lnR>
                    <a:lnB w="6191">
                      <a:solidFill>
                        <a:srgbClr val="D4DDEC"/>
                      </a:solidFill>
                    </a:lnB>
                    <a:solidFill>
                      <a:srgbClr val="FFFFFF"/>
                    </a:solidFill>
                  </a:tcPr>
                </a:tc>
                <a:tc>
                  <a:txBody>
                    <a:bodyPr/>
                    <a:lstStyle/>
                    <a:p>
                      <a:r>
                        <a:rPr sz="1538">
                          <a:solidFill>
                            <a:srgbClr val="14263F"/>
                          </a:solidFill>
                          <a:latin typeface="Aptos"/>
                          <a:ea typeface="Aptos"/>
                          <a:cs typeface="Aptos"/>
                        </a:rPr>
                        <a:t>An explanation during the actual decision</a:t>
                      </a:r>
                    </a:p>
                  </a:txBody>
                  <a:tcPr marL="133350" marR="133350" marT="66675" marB="66675">
                    <a:lnR w="6191">
                      <a:solidFill>
                        <a:srgbClr val="D4DDEC"/>
                      </a:solidFill>
                    </a:lnR>
                    <a:lnB w="6191">
                      <a:solidFill>
                        <a:srgbClr val="D4DDEC"/>
                      </a:solidFill>
                    </a:lnB>
                    <a:solidFill>
                      <a:srgbClr val="FFFFFF"/>
                    </a:solidFill>
                  </a:tcPr>
                </a:tc>
              </a:tr>
            </a:tbl>
          </a:graphicData>
        </a:graphic>
      </p:graphicFrame>
      <p:sp>
        <p:nvSpPr>
          <p:cNvPr id="9" name="Our existing controls remain in place. Evaluate overlap and added value against ">
            <a:extLst xmlns:a="http://schemas.openxmlformats.org/drawingml/2006/main">
              <a:ext uri="{FF2B5EF4-FFF2-40B4-BE49-F238E27FC236}">
                <a16:creationId xmlns:a16="http://schemas.microsoft.com/office/drawing/2014/main" id="{F2FFAD52-EEAA-4245-BF13-43849B24F9D3}"/>
              </a:ext>
            </a:extLst>
          </p:cNvPr>
          <p:cNvSpPr>
            <a:spLocks xmlns:a="http://schemas.openxmlformats.org/drawingml/2006/main" noGrp="1"/>
          </p:cNvSpPr>
          <p:nvPr/>
        </p:nvSpPr>
        <p:spPr>
          <a:xfrm xmlns:a="http://schemas.openxmlformats.org/drawingml/2006/main">
            <a:off x="533400" y="6038850"/>
            <a:ext cx="11125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125" b="0">
                <a:solidFill>
                  <a:srgbClr val="4D6076"/>
                </a:solidFill>
                <a:latin typeface="Aptos"/>
                <a:ea typeface="Aptos"/>
                <a:cs typeface="Aptos"/>
              </a:defRPr>
            </a:defPPr>
            <a:lvl1pPr algn="l">
              <a:defRPr sz="1125" b="0">
                <a:solidFill>
                  <a:srgbClr val="4D6076"/>
                </a:solidFill>
                <a:latin typeface="Aptos"/>
                <a:ea typeface="Aptos"/>
                <a:cs typeface="Aptos"/>
              </a:defRPr>
            </a:lvl1pPr>
            <a:lvl2pPr algn="l">
              <a:defRPr sz="1125" b="0">
                <a:solidFill>
                  <a:srgbClr val="4D6076"/>
                </a:solidFill>
                <a:latin typeface="Aptos"/>
                <a:ea typeface="Aptos"/>
                <a:cs typeface="Aptos"/>
              </a:defRPr>
            </a:lvl2pPr>
            <a:lvl3pPr algn="l">
              <a:defRPr sz="1125" b="0">
                <a:solidFill>
                  <a:srgbClr val="4D6076"/>
                </a:solidFill>
                <a:latin typeface="Aptos"/>
                <a:ea typeface="Aptos"/>
                <a:cs typeface="Aptos"/>
              </a:defRPr>
            </a:lvl3pPr>
            <a:lvl4pPr algn="l">
              <a:defRPr sz="1125" b="0">
                <a:solidFill>
                  <a:srgbClr val="4D6076"/>
                </a:solidFill>
                <a:latin typeface="Aptos"/>
                <a:ea typeface="Aptos"/>
                <a:cs typeface="Aptos"/>
              </a:defRPr>
            </a:lvl4pPr>
            <a:lvl5pPr algn="l">
              <a:defRPr sz="1125" b="0">
                <a:solidFill>
                  <a:srgbClr val="4D6076"/>
                </a:solidFill>
                <a:latin typeface="Aptos"/>
                <a:ea typeface="Aptos"/>
                <a:cs typeface="Aptos"/>
              </a:defRPr>
            </a:lvl5pPr>
            <a:lvl6pPr algn="l">
              <a:defRPr sz="1125" b="0">
                <a:solidFill>
                  <a:srgbClr val="4D6076"/>
                </a:solidFill>
                <a:latin typeface="Aptos"/>
                <a:ea typeface="Aptos"/>
                <a:cs typeface="Aptos"/>
              </a:defRPr>
            </a:lvl6pPr>
            <a:lvl7pPr algn="l">
              <a:defRPr sz="1125" b="0">
                <a:solidFill>
                  <a:srgbClr val="4D6076"/>
                </a:solidFill>
                <a:latin typeface="Aptos"/>
                <a:ea typeface="Aptos"/>
                <a:cs typeface="Aptos"/>
              </a:defRPr>
            </a:lvl7pPr>
            <a:lvl8pPr algn="l">
              <a:defRPr sz="1125" b="0">
                <a:solidFill>
                  <a:srgbClr val="4D6076"/>
                </a:solidFill>
                <a:latin typeface="Aptos"/>
                <a:ea typeface="Aptos"/>
                <a:cs typeface="Aptos"/>
              </a:defRPr>
            </a:lvl8pPr>
            <a:lvl9pPr algn="l">
              <a:defRPr sz="1125" b="0">
                <a:solidFill>
                  <a:srgbClr val="4D6076"/>
                </a:solidFill>
                <a:latin typeface="Aptos"/>
                <a:ea typeface="Aptos"/>
                <a:cs typeface="Aptos"/>
              </a:defRPr>
            </a:lvl9pPr>
          </a:lstStyle>
          <a:p xmlns:a="http://schemas.openxmlformats.org/drawingml/2006/main">
            <a:pPr algn="l">
              <a:defRPr sz="1125" b="0">
                <a:solidFill>
                  <a:srgbClr val="4D6076"/>
                </a:solidFill>
                <a:latin typeface="Aptos"/>
                <a:ea typeface="Aptos"/>
                <a:cs typeface="Aptos"/>
              </a:defRPr>
            </a:pPr>
            <a:r>
              <a:rPr sz="1125" b="0">
                <a:solidFill>
                  <a:srgbClr val="4D6076"/>
                </a:solidFill>
                <a:latin typeface="Aptos"/>
                <a:ea typeface="Aptos"/>
                <a:cs typeface="Aptos"/>
              </a:rPr>
              <a:t>Our existing controls remain in place. Evaluate overlap and added value against our actual configuration.</a:t>
            </a:r>
          </a:p>
        </p:txBody>
      </p:sp>
    </p:spTree>
    <p:extLst>
      <p:ext uri="{BB962C8B-B14F-4D97-AF65-F5344CB8AC3E}">
        <p14:creationId xmlns:p14="http://schemas.microsoft.com/office/powerpoint/2010/main" val="192497486"/>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cxnSp>
        <p:nvCxnSpPr>
          <p:cNvPr id="29" name="">
            <a:extLst xmlns:a="http://schemas.openxmlformats.org/drawingml/2006/main">
              <a:ext uri="{FF2B5EF4-FFF2-40B4-BE49-F238E27FC236}">
                <a16:creationId xmlns:a16="http://schemas.microsoft.com/office/drawing/2014/main" id="{405CA8EE-71FC-4F22-A262-15BDF313D9A8}"/>
              </a:ext>
            </a:extLst>
          </p:cNvPr>
          <p:cNvCxnSpPr>
            <a:stCxn xmlns:a="http://schemas.openxmlformats.org/drawingml/2006/main" id="17" idx="3"/>
            <a:endCxn xmlns:a="http://schemas.openxmlformats.org/drawingml/2006/main" id="23" idx="1"/>
          </p:cNvCxnSpPr>
          <p:nvPr/>
        </p:nvCxnSpPr>
        <p:spPr>
          <a:xfrm xmlns:a="http://schemas.openxmlformats.org/drawingml/2006/main">
            <a:off x="7791450" y="4338638"/>
            <a:ext cx="1104900" cy="347663"/>
          </a:xfrm>
          <a:prstGeom xmlns:a="http://schemas.openxmlformats.org/drawingml/2006/main" prst="bentConnector3">
            <a:avLst>
              <a:gd name="adj1" fmla="val 50000"/>
            </a:avLst>
          </a:prstGeom>
          <a:ln xmlns:a="http://schemas.openxmlformats.org/drawingml/2006/main" w="17145">
            <a:solidFill>
              <a:srgbClr val="007E87"/>
            </a:solidFill>
            <a:prstDash val="solid"/>
            <a:tailEnd type="triangle" w="sm" len="sm"/>
          </a:ln>
        </p:spPr>
      </p:cxnSp>
      <p:cxnSp>
        <p:nvCxnSpPr>
          <p:cNvPr id="28" name="">
            <a:extLst xmlns:a="http://schemas.openxmlformats.org/drawingml/2006/main">
              <a:ext uri="{FF2B5EF4-FFF2-40B4-BE49-F238E27FC236}">
                <a16:creationId xmlns:a16="http://schemas.microsoft.com/office/drawing/2014/main" id="{F01FD106-E204-45F6-B7B6-DEF16E8DF4FA}"/>
              </a:ext>
            </a:extLst>
          </p:cNvPr>
          <p:cNvCxnSpPr>
            <a:stCxn xmlns:a="http://schemas.openxmlformats.org/drawingml/2006/main" id="17" idx="3"/>
            <a:endCxn xmlns:a="http://schemas.openxmlformats.org/drawingml/2006/main" id="20" idx="1"/>
          </p:cNvCxnSpPr>
          <p:nvPr/>
        </p:nvCxnSpPr>
        <p:spPr>
          <a:xfrm xmlns:a="http://schemas.openxmlformats.org/drawingml/2006/main" flipV="1">
            <a:off x="7791450" y="3162300"/>
            <a:ext cx="1104900" cy="1176338"/>
          </a:xfrm>
          <a:prstGeom xmlns:a="http://schemas.openxmlformats.org/drawingml/2006/main" prst="bentConnector3">
            <a:avLst>
              <a:gd name="adj1" fmla="val 50000"/>
            </a:avLst>
          </a:prstGeom>
          <a:ln xmlns:a="http://schemas.openxmlformats.org/drawingml/2006/main" w="17145">
            <a:solidFill>
              <a:srgbClr val="003EA5"/>
            </a:solidFill>
            <a:prstDash val="solid"/>
            <a:tailEnd type="triangle" w="sm" len="sm"/>
          </a:ln>
        </p:spPr>
      </p:cxnSp>
      <p:cxnSp>
        <p:nvCxnSpPr>
          <p:cNvPr id="27" name="">
            <a:extLst xmlns:a="http://schemas.openxmlformats.org/drawingml/2006/main">
              <a:ext uri="{FF2B5EF4-FFF2-40B4-BE49-F238E27FC236}">
                <a16:creationId xmlns:a16="http://schemas.microsoft.com/office/drawing/2014/main" id="{3A3A4F52-BCB3-41D8-90B9-298E0E953E17}"/>
              </a:ext>
            </a:extLst>
          </p:cNvPr>
          <p:cNvCxnSpPr>
            <a:stCxn xmlns:a="http://schemas.openxmlformats.org/drawingml/2006/main" id="14" idx="3"/>
            <a:endCxn xmlns:a="http://schemas.openxmlformats.org/drawingml/2006/main" id="17" idx="1"/>
          </p:cNvCxnSpPr>
          <p:nvPr/>
        </p:nvCxnSpPr>
        <p:spPr>
          <a:xfrm xmlns:a="http://schemas.openxmlformats.org/drawingml/2006/main" flipV="1">
            <a:off x="3676650" y="4338638"/>
            <a:ext cx="781050" cy="223838"/>
          </a:xfrm>
          <a:prstGeom xmlns:a="http://schemas.openxmlformats.org/drawingml/2006/main" prst="bentConnector3">
            <a:avLst>
              <a:gd name="adj1" fmla="val 50000"/>
            </a:avLst>
          </a:prstGeom>
          <a:ln xmlns:a="http://schemas.openxmlformats.org/drawingml/2006/main" w="17145">
            <a:solidFill>
              <a:srgbClr val="007E87"/>
            </a:solidFill>
            <a:prstDash val="dash"/>
            <a:tailEnd type="triangle" w="sm" len="sm"/>
          </a:ln>
        </p:spPr>
      </p:cxnSp>
      <p:cxnSp>
        <p:nvCxnSpPr>
          <p:cNvPr id="26" name="">
            <a:extLst xmlns:a="http://schemas.openxmlformats.org/drawingml/2006/main">
              <a:ext uri="{FF2B5EF4-FFF2-40B4-BE49-F238E27FC236}">
                <a16:creationId xmlns:a16="http://schemas.microsoft.com/office/drawing/2014/main" id="{8C70D938-D2B2-41EA-A9D0-BAD610870FF1}"/>
              </a:ext>
            </a:extLst>
          </p:cNvPr>
          <p:cNvCxnSpPr>
            <a:stCxn xmlns:a="http://schemas.openxmlformats.org/drawingml/2006/main" id="11" idx="3"/>
            <a:endCxn xmlns:a="http://schemas.openxmlformats.org/drawingml/2006/main" id="20" idx="1"/>
          </p:cNvCxnSpPr>
          <p:nvPr/>
        </p:nvCxnSpPr>
        <p:spPr>
          <a:xfrm xmlns:a="http://schemas.openxmlformats.org/drawingml/2006/main">
            <a:off x="3676650" y="2790825"/>
            <a:ext cx="5219700" cy="371475"/>
          </a:xfrm>
          <a:prstGeom xmlns:a="http://schemas.openxmlformats.org/drawingml/2006/main" prst="bentConnector4">
            <a:avLst/>
          </a:prstGeom>
          <a:ln xmlns:a="http://schemas.openxmlformats.org/drawingml/2006/main" w="17145">
            <a:solidFill>
              <a:srgbClr val="003EA5"/>
            </a:solidFill>
            <a:prstDash val="solid"/>
            <a:tailEnd type="triangle" w="sm" len="sm"/>
          </a:ln>
        </p:spPr>
      </p:cxnSp>
      <p:sp>
        <p:nvSpPr>
          <p:cNvPr id="35" name="02 / DETECTION ARCHITECTURE">
            <a:extLst xmlns:a="http://schemas.openxmlformats.org/drawingml/2006/main">
              <a:ext uri="{FF2B5EF4-FFF2-40B4-BE49-F238E27FC236}">
                <a16:creationId xmlns:a16="http://schemas.microsoft.com/office/drawing/2014/main" id="{2A9C97DE-D2C2-47F4-8F96-79E9A394BABE}"/>
              </a:ext>
            </a:extLst>
          </p:cNvPr>
          <p:cNvSpPr>
            <a:spLocks xmlns:a="http://schemas.openxmlformats.org/drawingml/2006/main" noGrp="1"/>
          </p:cNvSpPr>
          <p:nvPr/>
        </p:nvSpPr>
        <p:spPr>
          <a:xfrm xmlns:a="http://schemas.openxmlformats.org/drawingml/2006/main">
            <a:off x="533400" y="285750"/>
            <a:ext cx="9810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125" b="1">
                <a:solidFill>
                  <a:srgbClr val="003EA5"/>
                </a:solidFill>
                <a:latin typeface="Aptos"/>
                <a:ea typeface="Aptos"/>
                <a:cs typeface="Aptos"/>
              </a:defRPr>
            </a:defPPr>
            <a:lvl1pPr algn="l">
              <a:defRPr sz="1125" b="1">
                <a:solidFill>
                  <a:srgbClr val="003EA5"/>
                </a:solidFill>
                <a:latin typeface="Aptos"/>
                <a:ea typeface="Aptos"/>
                <a:cs typeface="Aptos"/>
              </a:defRPr>
            </a:lvl1pPr>
            <a:lvl2pPr algn="l">
              <a:defRPr sz="1125" b="1">
                <a:solidFill>
                  <a:srgbClr val="003EA5"/>
                </a:solidFill>
                <a:latin typeface="Aptos"/>
                <a:ea typeface="Aptos"/>
                <a:cs typeface="Aptos"/>
              </a:defRPr>
            </a:lvl2pPr>
            <a:lvl3pPr algn="l">
              <a:defRPr sz="1125" b="1">
                <a:solidFill>
                  <a:srgbClr val="003EA5"/>
                </a:solidFill>
                <a:latin typeface="Aptos"/>
                <a:ea typeface="Aptos"/>
                <a:cs typeface="Aptos"/>
              </a:defRPr>
            </a:lvl3pPr>
            <a:lvl4pPr algn="l">
              <a:defRPr sz="1125" b="1">
                <a:solidFill>
                  <a:srgbClr val="003EA5"/>
                </a:solidFill>
                <a:latin typeface="Aptos"/>
                <a:ea typeface="Aptos"/>
                <a:cs typeface="Aptos"/>
              </a:defRPr>
            </a:lvl4pPr>
            <a:lvl5pPr algn="l">
              <a:defRPr sz="1125" b="1">
                <a:solidFill>
                  <a:srgbClr val="003EA5"/>
                </a:solidFill>
                <a:latin typeface="Aptos"/>
                <a:ea typeface="Aptos"/>
                <a:cs typeface="Aptos"/>
              </a:defRPr>
            </a:lvl5pPr>
            <a:lvl6pPr algn="l">
              <a:defRPr sz="1125" b="1">
                <a:solidFill>
                  <a:srgbClr val="003EA5"/>
                </a:solidFill>
                <a:latin typeface="Aptos"/>
                <a:ea typeface="Aptos"/>
                <a:cs typeface="Aptos"/>
              </a:defRPr>
            </a:lvl6pPr>
            <a:lvl7pPr algn="l">
              <a:defRPr sz="1125" b="1">
                <a:solidFill>
                  <a:srgbClr val="003EA5"/>
                </a:solidFill>
                <a:latin typeface="Aptos"/>
                <a:ea typeface="Aptos"/>
                <a:cs typeface="Aptos"/>
              </a:defRPr>
            </a:lvl7pPr>
            <a:lvl8pPr algn="l">
              <a:defRPr sz="1125" b="1">
                <a:solidFill>
                  <a:srgbClr val="003EA5"/>
                </a:solidFill>
                <a:latin typeface="Aptos"/>
                <a:ea typeface="Aptos"/>
                <a:cs typeface="Aptos"/>
              </a:defRPr>
            </a:lvl8pPr>
            <a:lvl9pPr algn="l">
              <a:defRPr sz="1125" b="1">
                <a:solidFill>
                  <a:srgbClr val="003EA5"/>
                </a:solidFill>
                <a:latin typeface="Aptos"/>
                <a:ea typeface="Aptos"/>
                <a:cs typeface="Aptos"/>
              </a:defRPr>
            </a:lvl9pPr>
          </a:lstStyle>
          <a:p xmlns:a="http://schemas.openxmlformats.org/drawingml/2006/main">
            <a:pPr algn="l">
              <a:defRPr sz="1125" b="1">
                <a:solidFill>
                  <a:srgbClr val="003EA5"/>
                </a:solidFill>
                <a:latin typeface="Aptos"/>
                <a:ea typeface="Aptos"/>
                <a:cs typeface="Aptos"/>
              </a:defRPr>
            </a:pPr>
            <a:r>
              <a:rPr sz="1125" b="1">
                <a:solidFill>
                  <a:srgbClr val="003EA5"/>
                </a:solidFill>
                <a:latin typeface="Aptos"/>
                <a:ea typeface="Aptos"/>
                <a:cs typeface="Aptos"/>
              </a:rPr>
              <a:t>02 / DETECTION ARCHITECTURE</a:t>
            </a:r>
          </a:p>
        </p:txBody>
      </p:sp>
      <p:sp>
        <p:nvSpPr>
          <p:cNvPr id="2" name="The detection layers behind a browser warning">
            <a:extLst xmlns:a="http://schemas.openxmlformats.org/drawingml/2006/main">
              <a:ext uri="{FF2B5EF4-FFF2-40B4-BE49-F238E27FC236}">
                <a16:creationId xmlns:a16="http://schemas.microsoft.com/office/drawing/2014/main" id="{DA15CDFC-73AA-4984-90ED-2B478845690E}"/>
              </a:ext>
            </a:extLst>
          </p:cNvPr>
          <p:cNvSpPr>
            <a:spLocks xmlns:a="http://schemas.openxmlformats.org/drawingml/2006/main" noGrp="1"/>
          </p:cNvSpPr>
          <p:nvPr/>
        </p:nvSpPr>
        <p:spPr>
          <a:xfrm xmlns:a="http://schemas.openxmlformats.org/drawingml/2006/main">
            <a:off x="533400" y="695325"/>
            <a:ext cx="111252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925" b="1">
                <a:solidFill>
                  <a:srgbClr val="14263F"/>
                </a:solidFill>
                <a:latin typeface="Aptos"/>
                <a:ea typeface="Aptos"/>
                <a:cs typeface="Aptos"/>
              </a:defRPr>
            </a:defPPr>
            <a:lvl1pPr algn="l">
              <a:defRPr sz="2925" b="1">
                <a:solidFill>
                  <a:srgbClr val="14263F"/>
                </a:solidFill>
                <a:latin typeface="Aptos"/>
                <a:ea typeface="Aptos"/>
                <a:cs typeface="Aptos"/>
              </a:defRPr>
            </a:lvl1pPr>
            <a:lvl2pPr algn="l">
              <a:defRPr sz="2925" b="1">
                <a:solidFill>
                  <a:srgbClr val="14263F"/>
                </a:solidFill>
                <a:latin typeface="Aptos"/>
                <a:ea typeface="Aptos"/>
                <a:cs typeface="Aptos"/>
              </a:defRPr>
            </a:lvl2pPr>
            <a:lvl3pPr algn="l">
              <a:defRPr sz="2925" b="1">
                <a:solidFill>
                  <a:srgbClr val="14263F"/>
                </a:solidFill>
                <a:latin typeface="Aptos"/>
                <a:ea typeface="Aptos"/>
                <a:cs typeface="Aptos"/>
              </a:defRPr>
            </a:lvl3pPr>
            <a:lvl4pPr algn="l">
              <a:defRPr sz="2925" b="1">
                <a:solidFill>
                  <a:srgbClr val="14263F"/>
                </a:solidFill>
                <a:latin typeface="Aptos"/>
                <a:ea typeface="Aptos"/>
                <a:cs typeface="Aptos"/>
              </a:defRPr>
            </a:lvl4pPr>
            <a:lvl5pPr algn="l">
              <a:defRPr sz="2925" b="1">
                <a:solidFill>
                  <a:srgbClr val="14263F"/>
                </a:solidFill>
                <a:latin typeface="Aptos"/>
                <a:ea typeface="Aptos"/>
                <a:cs typeface="Aptos"/>
              </a:defRPr>
            </a:lvl5pPr>
            <a:lvl6pPr algn="l">
              <a:defRPr sz="2925" b="1">
                <a:solidFill>
                  <a:srgbClr val="14263F"/>
                </a:solidFill>
                <a:latin typeface="Aptos"/>
                <a:ea typeface="Aptos"/>
                <a:cs typeface="Aptos"/>
              </a:defRPr>
            </a:lvl6pPr>
            <a:lvl7pPr algn="l">
              <a:defRPr sz="2925" b="1">
                <a:solidFill>
                  <a:srgbClr val="14263F"/>
                </a:solidFill>
                <a:latin typeface="Aptos"/>
                <a:ea typeface="Aptos"/>
                <a:cs typeface="Aptos"/>
              </a:defRPr>
            </a:lvl7pPr>
            <a:lvl8pPr algn="l">
              <a:defRPr sz="2925" b="1">
                <a:solidFill>
                  <a:srgbClr val="14263F"/>
                </a:solidFill>
                <a:latin typeface="Aptos"/>
                <a:ea typeface="Aptos"/>
                <a:cs typeface="Aptos"/>
              </a:defRPr>
            </a:lvl8pPr>
            <a:lvl9pPr algn="l">
              <a:defRPr sz="2925" b="1">
                <a:solidFill>
                  <a:srgbClr val="14263F"/>
                </a:solidFill>
                <a:latin typeface="Aptos"/>
                <a:ea typeface="Aptos"/>
                <a:cs typeface="Aptos"/>
              </a:defRPr>
            </a:lvl9pPr>
          </a:lstStyle>
          <a:p xmlns:a="http://schemas.openxmlformats.org/drawingml/2006/main">
            <a:pPr algn="l">
              <a:defRPr sz="2925" b="1">
                <a:solidFill>
                  <a:srgbClr val="14263F"/>
                </a:solidFill>
                <a:latin typeface="Aptos"/>
                <a:ea typeface="Aptos"/>
                <a:cs typeface="Aptos"/>
              </a:defRPr>
            </a:pPr>
            <a:r>
              <a:rPr sz="2925" b="1">
                <a:solidFill>
                  <a:srgbClr val="14263F"/>
                </a:solidFill>
                <a:latin typeface="Aptos"/>
                <a:ea typeface="Aptos"/>
                <a:cs typeface="Aptos"/>
              </a:rPr>
              <a:t>The detection layers behind a browser warning</a:t>
            </a:r>
          </a:p>
        </p:txBody>
      </p:sp>
      <p:sp>
        <p:nvSpPr>
          <p:cNvPr id="3" name="Local page analysis, threat intelligence and visual checks contribute different ">
            <a:extLst xmlns:a="http://schemas.openxmlformats.org/drawingml/2006/main">
              <a:ext uri="{FF2B5EF4-FFF2-40B4-BE49-F238E27FC236}">
                <a16:creationId xmlns:a16="http://schemas.microsoft.com/office/drawing/2014/main" id="{AA0ACEB4-B0B6-4CF9-84C2-06C6784CFB0A}"/>
              </a:ext>
            </a:extLst>
          </p:cNvPr>
          <p:cNvSpPr>
            <a:spLocks xmlns:a="http://schemas.openxmlformats.org/drawingml/2006/main" noGrp="1"/>
          </p:cNvSpPr>
          <p:nvPr/>
        </p:nvSpPr>
        <p:spPr>
          <a:xfrm xmlns:a="http://schemas.openxmlformats.org/drawingml/2006/main">
            <a:off x="533400" y="1590675"/>
            <a:ext cx="109537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00" b="0">
                <a:solidFill>
                  <a:srgbClr val="4D6076"/>
                </a:solidFill>
                <a:latin typeface="Aptos"/>
                <a:ea typeface="Aptos"/>
                <a:cs typeface="Aptos"/>
              </a:defRPr>
            </a:defPPr>
            <a:lvl1pPr algn="l">
              <a:defRPr sz="1500" b="0">
                <a:solidFill>
                  <a:srgbClr val="4D6076"/>
                </a:solidFill>
                <a:latin typeface="Aptos"/>
                <a:ea typeface="Aptos"/>
                <a:cs typeface="Aptos"/>
              </a:defRPr>
            </a:lvl1pPr>
            <a:lvl2pPr algn="l">
              <a:defRPr sz="1500" b="0">
                <a:solidFill>
                  <a:srgbClr val="4D6076"/>
                </a:solidFill>
                <a:latin typeface="Aptos"/>
                <a:ea typeface="Aptos"/>
                <a:cs typeface="Aptos"/>
              </a:defRPr>
            </a:lvl2pPr>
            <a:lvl3pPr algn="l">
              <a:defRPr sz="1500" b="0">
                <a:solidFill>
                  <a:srgbClr val="4D6076"/>
                </a:solidFill>
                <a:latin typeface="Aptos"/>
                <a:ea typeface="Aptos"/>
                <a:cs typeface="Aptos"/>
              </a:defRPr>
            </a:lvl3pPr>
            <a:lvl4pPr algn="l">
              <a:defRPr sz="1500" b="0">
                <a:solidFill>
                  <a:srgbClr val="4D6076"/>
                </a:solidFill>
                <a:latin typeface="Aptos"/>
                <a:ea typeface="Aptos"/>
                <a:cs typeface="Aptos"/>
              </a:defRPr>
            </a:lvl4pPr>
            <a:lvl5pPr algn="l">
              <a:defRPr sz="1500" b="0">
                <a:solidFill>
                  <a:srgbClr val="4D6076"/>
                </a:solidFill>
                <a:latin typeface="Aptos"/>
                <a:ea typeface="Aptos"/>
                <a:cs typeface="Aptos"/>
              </a:defRPr>
            </a:lvl5pPr>
            <a:lvl6pPr algn="l">
              <a:defRPr sz="1500" b="0">
                <a:solidFill>
                  <a:srgbClr val="4D6076"/>
                </a:solidFill>
                <a:latin typeface="Aptos"/>
                <a:ea typeface="Aptos"/>
                <a:cs typeface="Aptos"/>
              </a:defRPr>
            </a:lvl6pPr>
            <a:lvl7pPr algn="l">
              <a:defRPr sz="1500" b="0">
                <a:solidFill>
                  <a:srgbClr val="4D6076"/>
                </a:solidFill>
                <a:latin typeface="Aptos"/>
                <a:ea typeface="Aptos"/>
                <a:cs typeface="Aptos"/>
              </a:defRPr>
            </a:lvl7pPr>
            <a:lvl8pPr algn="l">
              <a:defRPr sz="1500" b="0">
                <a:solidFill>
                  <a:srgbClr val="4D6076"/>
                </a:solidFill>
                <a:latin typeface="Aptos"/>
                <a:ea typeface="Aptos"/>
                <a:cs typeface="Aptos"/>
              </a:defRPr>
            </a:lvl8pPr>
            <a:lvl9pPr algn="l">
              <a:defRPr sz="1500" b="0">
                <a:solidFill>
                  <a:srgbClr val="4D6076"/>
                </a:solidFill>
                <a:latin typeface="Aptos"/>
                <a:ea typeface="Aptos"/>
                <a:cs typeface="Aptos"/>
              </a:defRPr>
            </a:lvl9pPr>
          </a:lstStyle>
          <a:p xmlns:a="http://schemas.openxmlformats.org/drawingml/2006/main">
            <a:pPr algn="l">
              <a:defRPr sz="1500" b="0">
                <a:solidFill>
                  <a:srgbClr val="4D6076"/>
                </a:solidFill>
                <a:latin typeface="Aptos"/>
                <a:ea typeface="Aptos"/>
                <a:cs typeface="Aptos"/>
              </a:defRPr>
            </a:pPr>
            <a:r>
              <a:rPr sz="1500" b="0">
                <a:solidFill>
                  <a:srgbClr val="4D6076"/>
                </a:solidFill>
                <a:latin typeface="Aptos"/>
                <a:ea typeface="Aptos"/>
                <a:cs typeface="Aptos"/>
              </a:rPr>
              <a:t>Local page analysis, threat intelligence and visual checks contribute different signals.</a:t>
            </a:r>
          </a:p>
        </p:txBody>
      </p:sp>
      <p:sp>
        <p:nvSpPr>
          <p:cNvPr id="4" name="">
            <a:extLst xmlns:a="http://schemas.openxmlformats.org/drawingml/2006/main">
              <a:ext uri="{FF2B5EF4-FFF2-40B4-BE49-F238E27FC236}">
                <a16:creationId xmlns:a16="http://schemas.microsoft.com/office/drawing/2014/main" id="{734EA2CC-EA9B-462C-8545-5B3756D2A0C6}"/>
              </a:ext>
            </a:extLst>
          </p:cNvPr>
          <p:cNvSpPr>
            <a:spLocks xmlns:a="http://schemas.openxmlformats.org/drawingml/2006/main" noGrp="1"/>
          </p:cNvSpPr>
          <p:nvPr/>
        </p:nvSpPr>
        <p:spPr>
          <a:xfrm xmlns:a="http://schemas.openxmlformats.org/drawingml/2006/main">
            <a:off x="533400" y="2076450"/>
            <a:ext cx="11125200" cy="0"/>
          </a:xfrm>
          <a:prstGeom xmlns:a="http://schemas.openxmlformats.org/drawingml/2006/main" prst="line">
            <a:avLst/>
          </a:prstGeom>
          <a:noFill xmlns:a="http://schemas.openxmlformats.org/drawingml/2006/main"/>
          <a:ln xmlns:a="http://schemas.openxmlformats.org/drawingml/2006/main" w="9525">
            <a:solidFill>
              <a:srgbClr val="D4DDEC"/>
            </a:solidFill>
          </a:ln>
        </p:spPr>
      </p:sp>
      <p:pic>
        <p:nvPicPr>
          <p:cNvPr id="5" name="">
            <a:extLst xmlns:a="http://schemas.openxmlformats.org/drawingml/2006/main">
              <a:ext uri="{FF2B5EF4-FFF2-40B4-BE49-F238E27FC236}">
                <a16:creationId xmlns:a16="http://schemas.microsoft.com/office/drawing/2014/main" id="{EB5B2FCF-423B-47E6-9E3C-17143BAC47B2}"/>
              </a:ext>
            </a:extLst>
          </p:cNvPr>
          <p:cNvPicPr>
            <a:picLocks xmlns:a="http://schemas.openxmlformats.org/drawingml/2006/main" noChangeAspect="1"/>
          </p:cNvPicPr>
          <p:nvPr/>
        </p:nvPicPr>
        <p:blipFill>
          <a:blip xmlns:r="http://schemas.openxmlformats.org/officeDocument/2006/relationships" xmlns:a="http://schemas.openxmlformats.org/drawingml/2006/main" r:embed="R2497b0e9bddf44cf"/>
          <a:stretch xmlns:a="http://schemas.openxmlformats.org/drawingml/2006/main"/>
        </p:blipFill>
        <p:spPr>
          <a:xfrm xmlns:a="http://schemas.openxmlformats.org/drawingml/2006/main">
            <a:off x="533400" y="6363260"/>
            <a:ext cx="1333500" cy="294154"/>
          </a:xfrm>
          <a:prstGeom xmlns:a="http://schemas.openxmlformats.org/drawingml/2006/main" prst="rect">
            <a:avLst/>
          </a:prstGeom>
        </p:spPr>
      </p:pic>
      <p:sp>
        <p:nvSpPr>
          <p:cNvPr id="6" name="Browser Security">
            <a:extLst xmlns:a="http://schemas.openxmlformats.org/drawingml/2006/main">
              <a:ext uri="{FF2B5EF4-FFF2-40B4-BE49-F238E27FC236}">
                <a16:creationId xmlns:a16="http://schemas.microsoft.com/office/drawing/2014/main" id="{06976C5E-D196-44E2-8444-1B45F3CF9DF1}"/>
              </a:ext>
            </a:extLst>
          </p:cNvPr>
          <p:cNvSpPr>
            <a:spLocks xmlns:a="http://schemas.openxmlformats.org/drawingml/2006/main" noGrp="1"/>
          </p:cNvSpPr>
          <p:nvPr/>
        </p:nvSpPr>
        <p:spPr>
          <a:xfrm xmlns:a="http://schemas.openxmlformats.org/drawingml/2006/main">
            <a:off x="8905875" y="6410325"/>
            <a:ext cx="2095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050" b="0">
                <a:solidFill>
                  <a:srgbClr val="4D6076"/>
                </a:solidFill>
                <a:latin typeface="Aptos"/>
                <a:ea typeface="Aptos"/>
                <a:cs typeface="Aptos"/>
              </a:defRPr>
            </a:defPPr>
            <a:lvl1pPr algn="r">
              <a:defRPr sz="1050" b="0">
                <a:solidFill>
                  <a:srgbClr val="4D6076"/>
                </a:solidFill>
                <a:latin typeface="Aptos"/>
                <a:ea typeface="Aptos"/>
                <a:cs typeface="Aptos"/>
              </a:defRPr>
            </a:lvl1pPr>
            <a:lvl2pPr algn="r">
              <a:defRPr sz="1050" b="0">
                <a:solidFill>
                  <a:srgbClr val="4D6076"/>
                </a:solidFill>
                <a:latin typeface="Aptos"/>
                <a:ea typeface="Aptos"/>
                <a:cs typeface="Aptos"/>
              </a:defRPr>
            </a:lvl2pPr>
            <a:lvl3pPr algn="r">
              <a:defRPr sz="1050" b="0">
                <a:solidFill>
                  <a:srgbClr val="4D6076"/>
                </a:solidFill>
                <a:latin typeface="Aptos"/>
                <a:ea typeface="Aptos"/>
                <a:cs typeface="Aptos"/>
              </a:defRPr>
            </a:lvl3pPr>
            <a:lvl4pPr algn="r">
              <a:defRPr sz="1050" b="0">
                <a:solidFill>
                  <a:srgbClr val="4D6076"/>
                </a:solidFill>
                <a:latin typeface="Aptos"/>
                <a:ea typeface="Aptos"/>
                <a:cs typeface="Aptos"/>
              </a:defRPr>
            </a:lvl4pPr>
            <a:lvl5pPr algn="r">
              <a:defRPr sz="1050" b="0">
                <a:solidFill>
                  <a:srgbClr val="4D6076"/>
                </a:solidFill>
                <a:latin typeface="Aptos"/>
                <a:ea typeface="Aptos"/>
                <a:cs typeface="Aptos"/>
              </a:defRPr>
            </a:lvl5pPr>
            <a:lvl6pPr algn="r">
              <a:defRPr sz="1050" b="0">
                <a:solidFill>
                  <a:srgbClr val="4D6076"/>
                </a:solidFill>
                <a:latin typeface="Aptos"/>
                <a:ea typeface="Aptos"/>
                <a:cs typeface="Aptos"/>
              </a:defRPr>
            </a:lvl6pPr>
            <a:lvl7pPr algn="r">
              <a:defRPr sz="1050" b="0">
                <a:solidFill>
                  <a:srgbClr val="4D6076"/>
                </a:solidFill>
                <a:latin typeface="Aptos"/>
                <a:ea typeface="Aptos"/>
                <a:cs typeface="Aptos"/>
              </a:defRPr>
            </a:lvl7pPr>
            <a:lvl8pPr algn="r">
              <a:defRPr sz="1050" b="0">
                <a:solidFill>
                  <a:srgbClr val="4D6076"/>
                </a:solidFill>
                <a:latin typeface="Aptos"/>
                <a:ea typeface="Aptos"/>
                <a:cs typeface="Aptos"/>
              </a:defRPr>
            </a:lvl8pPr>
            <a:lvl9pPr algn="r">
              <a:defRPr sz="1050" b="0">
                <a:solidFill>
                  <a:srgbClr val="4D6076"/>
                </a:solidFill>
                <a:latin typeface="Aptos"/>
                <a:ea typeface="Aptos"/>
                <a:cs typeface="Aptos"/>
              </a:defRPr>
            </a:lvl9pPr>
          </a:lstStyle>
          <a:p xmlns:a="http://schemas.openxmlformats.org/drawingml/2006/main">
            <a:pPr algn="r">
              <a:defRPr sz="1050" b="0">
                <a:solidFill>
                  <a:srgbClr val="4D6076"/>
                </a:solidFill>
                <a:latin typeface="Aptos"/>
                <a:ea typeface="Aptos"/>
                <a:cs typeface="Aptos"/>
              </a:defRPr>
            </a:pPr>
            <a:r>
              <a:rPr sz="1050" b="0">
                <a:solidFill>
                  <a:srgbClr val="4D6076"/>
                </a:solidFill>
                <a:latin typeface="Aptos"/>
                <a:ea typeface="Aptos"/>
                <a:cs typeface="Aptos"/>
              </a:rPr>
              <a:t>Browser Security</a:t>
            </a:r>
          </a:p>
        </p:txBody>
      </p:sp>
      <p:sp>
        <p:nvSpPr>
          <p:cNvPr id="7" name="05">
            <a:extLst xmlns:a="http://schemas.openxmlformats.org/drawingml/2006/main">
              <a:ext uri="{FF2B5EF4-FFF2-40B4-BE49-F238E27FC236}">
                <a16:creationId xmlns:a16="http://schemas.microsoft.com/office/drawing/2014/main" id="{6F256734-C5C2-451D-9B93-D7E44851CDE0}"/>
              </a:ext>
            </a:extLst>
          </p:cNvPr>
          <p:cNvSpPr>
            <a:spLocks xmlns:a="http://schemas.openxmlformats.org/drawingml/2006/main" noGrp="1"/>
          </p:cNvSpPr>
          <p:nvPr/>
        </p:nvSpPr>
        <p:spPr>
          <a:xfrm xmlns:a="http://schemas.openxmlformats.org/drawingml/2006/main">
            <a:off x="11334750" y="6381750"/>
            <a:ext cx="3238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75" b="1">
                <a:solidFill>
                  <a:srgbClr val="003EA5"/>
                </a:solidFill>
                <a:latin typeface="Aptos"/>
                <a:ea typeface="Aptos"/>
                <a:cs typeface="Aptos"/>
              </a:defRPr>
            </a:defPPr>
            <a:lvl1pPr algn="r">
              <a:defRPr sz="1275" b="1">
                <a:solidFill>
                  <a:srgbClr val="003EA5"/>
                </a:solidFill>
                <a:latin typeface="Aptos"/>
                <a:ea typeface="Aptos"/>
                <a:cs typeface="Aptos"/>
              </a:defRPr>
            </a:lvl1pPr>
            <a:lvl2pPr algn="r">
              <a:defRPr sz="1275" b="1">
                <a:solidFill>
                  <a:srgbClr val="003EA5"/>
                </a:solidFill>
                <a:latin typeface="Aptos"/>
                <a:ea typeface="Aptos"/>
                <a:cs typeface="Aptos"/>
              </a:defRPr>
            </a:lvl2pPr>
            <a:lvl3pPr algn="r">
              <a:defRPr sz="1275" b="1">
                <a:solidFill>
                  <a:srgbClr val="003EA5"/>
                </a:solidFill>
                <a:latin typeface="Aptos"/>
                <a:ea typeface="Aptos"/>
                <a:cs typeface="Aptos"/>
              </a:defRPr>
            </a:lvl3pPr>
            <a:lvl4pPr algn="r">
              <a:defRPr sz="1275" b="1">
                <a:solidFill>
                  <a:srgbClr val="003EA5"/>
                </a:solidFill>
                <a:latin typeface="Aptos"/>
                <a:ea typeface="Aptos"/>
                <a:cs typeface="Aptos"/>
              </a:defRPr>
            </a:lvl4pPr>
            <a:lvl5pPr algn="r">
              <a:defRPr sz="1275" b="1">
                <a:solidFill>
                  <a:srgbClr val="003EA5"/>
                </a:solidFill>
                <a:latin typeface="Aptos"/>
                <a:ea typeface="Aptos"/>
                <a:cs typeface="Aptos"/>
              </a:defRPr>
            </a:lvl5pPr>
            <a:lvl6pPr algn="r">
              <a:defRPr sz="1275" b="1">
                <a:solidFill>
                  <a:srgbClr val="003EA5"/>
                </a:solidFill>
                <a:latin typeface="Aptos"/>
                <a:ea typeface="Aptos"/>
                <a:cs typeface="Aptos"/>
              </a:defRPr>
            </a:lvl6pPr>
            <a:lvl7pPr algn="r">
              <a:defRPr sz="1275" b="1">
                <a:solidFill>
                  <a:srgbClr val="003EA5"/>
                </a:solidFill>
                <a:latin typeface="Aptos"/>
                <a:ea typeface="Aptos"/>
                <a:cs typeface="Aptos"/>
              </a:defRPr>
            </a:lvl7pPr>
            <a:lvl8pPr algn="r">
              <a:defRPr sz="1275" b="1">
                <a:solidFill>
                  <a:srgbClr val="003EA5"/>
                </a:solidFill>
                <a:latin typeface="Aptos"/>
                <a:ea typeface="Aptos"/>
                <a:cs typeface="Aptos"/>
              </a:defRPr>
            </a:lvl8pPr>
            <a:lvl9pPr algn="r">
              <a:defRPr sz="1275" b="1">
                <a:solidFill>
                  <a:srgbClr val="003EA5"/>
                </a:solidFill>
                <a:latin typeface="Aptos"/>
                <a:ea typeface="Aptos"/>
                <a:cs typeface="Aptos"/>
              </a:defRPr>
            </a:lvl9pPr>
          </a:lstStyle>
          <a:p xmlns:a="http://schemas.openxmlformats.org/drawingml/2006/main">
            <a:pPr algn="r">
              <a:defRPr sz="1275" b="1">
                <a:solidFill>
                  <a:srgbClr val="003EA5"/>
                </a:solidFill>
                <a:latin typeface="Aptos"/>
                <a:ea typeface="Aptos"/>
                <a:cs typeface="Aptos"/>
              </a:defRPr>
            </a:pPr>
            <a:r>
              <a:rPr sz="1275" b="1">
                <a:solidFill>
                  <a:srgbClr val="003EA5"/>
                </a:solidFill>
                <a:latin typeface="Aptos"/>
                <a:ea typeface="Aptos"/>
                <a:cs typeface="Aptos"/>
              </a:rPr>
              <a:t>05</a:t>
            </a:r>
          </a:p>
        </p:txBody>
      </p:sp>
      <p:sp>
        <p:nvSpPr>
          <p:cNvPr id="8" name="IN OUR BROWSER">
            <a:extLst xmlns:a="http://schemas.openxmlformats.org/drawingml/2006/main">
              <a:ext uri="{FF2B5EF4-FFF2-40B4-BE49-F238E27FC236}">
                <a16:creationId xmlns:a16="http://schemas.microsoft.com/office/drawing/2014/main" id="{9D26E2A7-8CD2-4216-82D3-DA5F3C017FC4}"/>
              </a:ext>
            </a:extLst>
          </p:cNvPr>
          <p:cNvSpPr>
            <a:spLocks xmlns:a="http://schemas.openxmlformats.org/drawingml/2006/main" noGrp="1"/>
          </p:cNvSpPr>
          <p:nvPr/>
        </p:nvSpPr>
        <p:spPr>
          <a:xfrm xmlns:a="http://schemas.openxmlformats.org/drawingml/2006/main">
            <a:off x="533400" y="2276475"/>
            <a:ext cx="3143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050" b="1">
                <a:solidFill>
                  <a:srgbClr val="003EA5"/>
                </a:solidFill>
                <a:latin typeface="Aptos"/>
                <a:ea typeface="Aptos"/>
                <a:cs typeface="Aptos"/>
              </a:defRPr>
            </a:defPPr>
            <a:lvl1pPr algn="l">
              <a:defRPr sz="1050" b="1">
                <a:solidFill>
                  <a:srgbClr val="003EA5"/>
                </a:solidFill>
                <a:latin typeface="Aptos"/>
                <a:ea typeface="Aptos"/>
                <a:cs typeface="Aptos"/>
              </a:defRPr>
            </a:lvl1pPr>
            <a:lvl2pPr algn="l">
              <a:defRPr sz="1050" b="1">
                <a:solidFill>
                  <a:srgbClr val="003EA5"/>
                </a:solidFill>
                <a:latin typeface="Aptos"/>
                <a:ea typeface="Aptos"/>
                <a:cs typeface="Aptos"/>
              </a:defRPr>
            </a:lvl2pPr>
            <a:lvl3pPr algn="l">
              <a:defRPr sz="1050" b="1">
                <a:solidFill>
                  <a:srgbClr val="003EA5"/>
                </a:solidFill>
                <a:latin typeface="Aptos"/>
                <a:ea typeface="Aptos"/>
                <a:cs typeface="Aptos"/>
              </a:defRPr>
            </a:lvl3pPr>
            <a:lvl4pPr algn="l">
              <a:defRPr sz="1050" b="1">
                <a:solidFill>
                  <a:srgbClr val="003EA5"/>
                </a:solidFill>
                <a:latin typeface="Aptos"/>
                <a:ea typeface="Aptos"/>
                <a:cs typeface="Aptos"/>
              </a:defRPr>
            </a:lvl4pPr>
            <a:lvl5pPr algn="l">
              <a:defRPr sz="1050" b="1">
                <a:solidFill>
                  <a:srgbClr val="003EA5"/>
                </a:solidFill>
                <a:latin typeface="Aptos"/>
                <a:ea typeface="Aptos"/>
                <a:cs typeface="Aptos"/>
              </a:defRPr>
            </a:lvl5pPr>
            <a:lvl6pPr algn="l">
              <a:defRPr sz="1050" b="1">
                <a:solidFill>
                  <a:srgbClr val="003EA5"/>
                </a:solidFill>
                <a:latin typeface="Aptos"/>
                <a:ea typeface="Aptos"/>
                <a:cs typeface="Aptos"/>
              </a:defRPr>
            </a:lvl6pPr>
            <a:lvl7pPr algn="l">
              <a:defRPr sz="1050" b="1">
                <a:solidFill>
                  <a:srgbClr val="003EA5"/>
                </a:solidFill>
                <a:latin typeface="Aptos"/>
                <a:ea typeface="Aptos"/>
                <a:cs typeface="Aptos"/>
              </a:defRPr>
            </a:lvl7pPr>
            <a:lvl8pPr algn="l">
              <a:defRPr sz="1050" b="1">
                <a:solidFill>
                  <a:srgbClr val="003EA5"/>
                </a:solidFill>
                <a:latin typeface="Aptos"/>
                <a:ea typeface="Aptos"/>
                <a:cs typeface="Aptos"/>
              </a:defRPr>
            </a:lvl8pPr>
            <a:lvl9pPr algn="l">
              <a:defRPr sz="1050" b="1">
                <a:solidFill>
                  <a:srgbClr val="003EA5"/>
                </a:solidFill>
                <a:latin typeface="Aptos"/>
                <a:ea typeface="Aptos"/>
                <a:cs typeface="Aptos"/>
              </a:defRPr>
            </a:lvl9pPr>
          </a:lstStyle>
          <a:p xmlns:a="http://schemas.openxmlformats.org/drawingml/2006/main">
            <a:pPr algn="l">
              <a:defRPr sz="1050" b="1">
                <a:solidFill>
                  <a:srgbClr val="003EA5"/>
                </a:solidFill>
                <a:latin typeface="Aptos"/>
                <a:ea typeface="Aptos"/>
                <a:cs typeface="Aptos"/>
              </a:defRPr>
            </a:pPr>
            <a:r>
              <a:rPr sz="1050" b="1">
                <a:solidFill>
                  <a:srgbClr val="003EA5"/>
                </a:solidFill>
                <a:latin typeface="Aptos"/>
                <a:ea typeface="Aptos"/>
                <a:cs typeface="Aptos"/>
              </a:rPr>
              <a:t>IN OUR BROWSER</a:t>
            </a:r>
          </a:p>
        </p:txBody>
      </p:sp>
      <p:sp>
        <p:nvSpPr>
          <p:cNvPr id="9" name="WHEN MORE EVIDENCE IS NEEDED">
            <a:extLst xmlns:a="http://schemas.openxmlformats.org/drawingml/2006/main">
              <a:ext uri="{FF2B5EF4-FFF2-40B4-BE49-F238E27FC236}">
                <a16:creationId xmlns:a16="http://schemas.microsoft.com/office/drawing/2014/main" id="{0E47BD59-FA84-4F1B-B1F7-F10527DC7784}"/>
              </a:ext>
            </a:extLst>
          </p:cNvPr>
          <p:cNvSpPr>
            <a:spLocks xmlns:a="http://schemas.openxmlformats.org/drawingml/2006/main" noGrp="1"/>
          </p:cNvSpPr>
          <p:nvPr/>
        </p:nvSpPr>
        <p:spPr>
          <a:xfrm xmlns:a="http://schemas.openxmlformats.org/drawingml/2006/main">
            <a:off x="4457700" y="2276475"/>
            <a:ext cx="3333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050" b="1">
                <a:solidFill>
                  <a:srgbClr val="007E87"/>
                </a:solidFill>
                <a:latin typeface="Aptos"/>
                <a:ea typeface="Aptos"/>
                <a:cs typeface="Aptos"/>
              </a:defRPr>
            </a:defPPr>
            <a:lvl1pPr algn="l">
              <a:defRPr sz="1050" b="1">
                <a:solidFill>
                  <a:srgbClr val="007E87"/>
                </a:solidFill>
                <a:latin typeface="Aptos"/>
                <a:ea typeface="Aptos"/>
                <a:cs typeface="Aptos"/>
              </a:defRPr>
            </a:lvl1pPr>
            <a:lvl2pPr algn="l">
              <a:defRPr sz="1050" b="1">
                <a:solidFill>
                  <a:srgbClr val="007E87"/>
                </a:solidFill>
                <a:latin typeface="Aptos"/>
                <a:ea typeface="Aptos"/>
                <a:cs typeface="Aptos"/>
              </a:defRPr>
            </a:lvl2pPr>
            <a:lvl3pPr algn="l">
              <a:defRPr sz="1050" b="1">
                <a:solidFill>
                  <a:srgbClr val="007E87"/>
                </a:solidFill>
                <a:latin typeface="Aptos"/>
                <a:ea typeface="Aptos"/>
                <a:cs typeface="Aptos"/>
              </a:defRPr>
            </a:lvl3pPr>
            <a:lvl4pPr algn="l">
              <a:defRPr sz="1050" b="1">
                <a:solidFill>
                  <a:srgbClr val="007E87"/>
                </a:solidFill>
                <a:latin typeface="Aptos"/>
                <a:ea typeface="Aptos"/>
                <a:cs typeface="Aptos"/>
              </a:defRPr>
            </a:lvl4pPr>
            <a:lvl5pPr algn="l">
              <a:defRPr sz="1050" b="1">
                <a:solidFill>
                  <a:srgbClr val="007E87"/>
                </a:solidFill>
                <a:latin typeface="Aptos"/>
                <a:ea typeface="Aptos"/>
                <a:cs typeface="Aptos"/>
              </a:defRPr>
            </a:lvl5pPr>
            <a:lvl6pPr algn="l">
              <a:defRPr sz="1050" b="1">
                <a:solidFill>
                  <a:srgbClr val="007E87"/>
                </a:solidFill>
                <a:latin typeface="Aptos"/>
                <a:ea typeface="Aptos"/>
                <a:cs typeface="Aptos"/>
              </a:defRPr>
            </a:lvl6pPr>
            <a:lvl7pPr algn="l">
              <a:defRPr sz="1050" b="1">
                <a:solidFill>
                  <a:srgbClr val="007E87"/>
                </a:solidFill>
                <a:latin typeface="Aptos"/>
                <a:ea typeface="Aptos"/>
                <a:cs typeface="Aptos"/>
              </a:defRPr>
            </a:lvl7pPr>
            <a:lvl8pPr algn="l">
              <a:defRPr sz="1050" b="1">
                <a:solidFill>
                  <a:srgbClr val="007E87"/>
                </a:solidFill>
                <a:latin typeface="Aptos"/>
                <a:ea typeface="Aptos"/>
                <a:cs typeface="Aptos"/>
              </a:defRPr>
            </a:lvl8pPr>
            <a:lvl9pPr algn="l">
              <a:defRPr sz="1050" b="1">
                <a:solidFill>
                  <a:srgbClr val="007E87"/>
                </a:solidFill>
                <a:latin typeface="Aptos"/>
                <a:ea typeface="Aptos"/>
                <a:cs typeface="Aptos"/>
              </a:defRPr>
            </a:lvl9pPr>
          </a:lstStyle>
          <a:p xmlns:a="http://schemas.openxmlformats.org/drawingml/2006/main">
            <a:pPr algn="l">
              <a:defRPr sz="1050" b="1">
                <a:solidFill>
                  <a:srgbClr val="007E87"/>
                </a:solidFill>
                <a:latin typeface="Aptos"/>
                <a:ea typeface="Aptos"/>
                <a:cs typeface="Aptos"/>
              </a:defRPr>
            </a:pPr>
            <a:r>
              <a:rPr sz="1050" b="1">
                <a:solidFill>
                  <a:srgbClr val="007E87"/>
                </a:solidFill>
                <a:latin typeface="Aptos"/>
                <a:ea typeface="Aptos"/>
                <a:cs typeface="Aptos"/>
              </a:rPr>
              <a:t>WHEN MORE EVIDENCE IS NEEDED</a:t>
            </a:r>
          </a:p>
        </p:txBody>
      </p:sp>
      <p:sp>
        <p:nvSpPr>
          <p:cNvPr id="10" name="WHAT OUR PEOPLE SEE">
            <a:extLst xmlns:a="http://schemas.openxmlformats.org/drawingml/2006/main">
              <a:ext uri="{FF2B5EF4-FFF2-40B4-BE49-F238E27FC236}">
                <a16:creationId xmlns:a16="http://schemas.microsoft.com/office/drawing/2014/main" id="{1A67DDDE-A193-408E-9E54-B098D1877BDA}"/>
              </a:ext>
            </a:extLst>
          </p:cNvPr>
          <p:cNvSpPr>
            <a:spLocks xmlns:a="http://schemas.openxmlformats.org/drawingml/2006/main" noGrp="1"/>
          </p:cNvSpPr>
          <p:nvPr/>
        </p:nvSpPr>
        <p:spPr>
          <a:xfrm xmlns:a="http://schemas.openxmlformats.org/drawingml/2006/main">
            <a:off x="8896350" y="2276475"/>
            <a:ext cx="2762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050" b="1">
                <a:solidFill>
                  <a:srgbClr val="003EA5"/>
                </a:solidFill>
                <a:latin typeface="Aptos"/>
                <a:ea typeface="Aptos"/>
                <a:cs typeface="Aptos"/>
              </a:defRPr>
            </a:defPPr>
            <a:lvl1pPr algn="l">
              <a:defRPr sz="1050" b="1">
                <a:solidFill>
                  <a:srgbClr val="003EA5"/>
                </a:solidFill>
                <a:latin typeface="Aptos"/>
                <a:ea typeface="Aptos"/>
                <a:cs typeface="Aptos"/>
              </a:defRPr>
            </a:lvl1pPr>
            <a:lvl2pPr algn="l">
              <a:defRPr sz="1050" b="1">
                <a:solidFill>
                  <a:srgbClr val="003EA5"/>
                </a:solidFill>
                <a:latin typeface="Aptos"/>
                <a:ea typeface="Aptos"/>
                <a:cs typeface="Aptos"/>
              </a:defRPr>
            </a:lvl2pPr>
            <a:lvl3pPr algn="l">
              <a:defRPr sz="1050" b="1">
                <a:solidFill>
                  <a:srgbClr val="003EA5"/>
                </a:solidFill>
                <a:latin typeface="Aptos"/>
                <a:ea typeface="Aptos"/>
                <a:cs typeface="Aptos"/>
              </a:defRPr>
            </a:lvl3pPr>
            <a:lvl4pPr algn="l">
              <a:defRPr sz="1050" b="1">
                <a:solidFill>
                  <a:srgbClr val="003EA5"/>
                </a:solidFill>
                <a:latin typeface="Aptos"/>
                <a:ea typeface="Aptos"/>
                <a:cs typeface="Aptos"/>
              </a:defRPr>
            </a:lvl4pPr>
            <a:lvl5pPr algn="l">
              <a:defRPr sz="1050" b="1">
                <a:solidFill>
                  <a:srgbClr val="003EA5"/>
                </a:solidFill>
                <a:latin typeface="Aptos"/>
                <a:ea typeface="Aptos"/>
                <a:cs typeface="Aptos"/>
              </a:defRPr>
            </a:lvl5pPr>
            <a:lvl6pPr algn="l">
              <a:defRPr sz="1050" b="1">
                <a:solidFill>
                  <a:srgbClr val="003EA5"/>
                </a:solidFill>
                <a:latin typeface="Aptos"/>
                <a:ea typeface="Aptos"/>
                <a:cs typeface="Aptos"/>
              </a:defRPr>
            </a:lvl6pPr>
            <a:lvl7pPr algn="l">
              <a:defRPr sz="1050" b="1">
                <a:solidFill>
                  <a:srgbClr val="003EA5"/>
                </a:solidFill>
                <a:latin typeface="Aptos"/>
                <a:ea typeface="Aptos"/>
                <a:cs typeface="Aptos"/>
              </a:defRPr>
            </a:lvl7pPr>
            <a:lvl8pPr algn="l">
              <a:defRPr sz="1050" b="1">
                <a:solidFill>
                  <a:srgbClr val="003EA5"/>
                </a:solidFill>
                <a:latin typeface="Aptos"/>
                <a:ea typeface="Aptos"/>
                <a:cs typeface="Aptos"/>
              </a:defRPr>
            </a:lvl8pPr>
            <a:lvl9pPr algn="l">
              <a:defRPr sz="1050" b="1">
                <a:solidFill>
                  <a:srgbClr val="003EA5"/>
                </a:solidFill>
                <a:latin typeface="Aptos"/>
                <a:ea typeface="Aptos"/>
                <a:cs typeface="Aptos"/>
              </a:defRPr>
            </a:lvl9pPr>
          </a:lstStyle>
          <a:p xmlns:a="http://schemas.openxmlformats.org/drawingml/2006/main">
            <a:pPr algn="l">
              <a:defRPr sz="1050" b="1">
                <a:solidFill>
                  <a:srgbClr val="003EA5"/>
                </a:solidFill>
                <a:latin typeface="Aptos"/>
                <a:ea typeface="Aptos"/>
                <a:cs typeface="Aptos"/>
              </a:defRPr>
            </a:pPr>
            <a:r>
              <a:rPr sz="1050" b="1">
                <a:solidFill>
                  <a:srgbClr val="003EA5"/>
                </a:solidFill>
                <a:latin typeface="Aptos"/>
                <a:ea typeface="Aptos"/>
                <a:cs typeface="Aptos"/>
              </a:rPr>
              <a:t>WHAT OUR PEOPLE SEE</a:t>
            </a:r>
          </a:p>
        </p:txBody>
      </p:sp>
      <p:sp>
        <p:nvSpPr>
          <p:cNvPr id="11" name="">
            <a:extLst xmlns:a="http://schemas.openxmlformats.org/drawingml/2006/main">
              <a:ext uri="{FF2B5EF4-FFF2-40B4-BE49-F238E27FC236}">
                <a16:creationId xmlns:a16="http://schemas.microsoft.com/office/drawing/2014/main" id="{43BB3063-02E3-4A8F-9BEE-8CB36756086A}"/>
              </a:ext>
            </a:extLst>
          </p:cNvPr>
          <p:cNvSpPr>
            <a:spLocks xmlns:a="http://schemas.openxmlformats.org/drawingml/2006/main" noGrp="1"/>
          </p:cNvSpPr>
          <p:nvPr/>
        </p:nvSpPr>
        <p:spPr>
          <a:xfrm xmlns:a="http://schemas.openxmlformats.org/drawingml/2006/main">
            <a:off x="533400" y="2657475"/>
            <a:ext cx="3143250" cy="1009650"/>
          </a:xfrm>
          <a:prstGeom xmlns:a="http://schemas.openxmlformats.org/drawingml/2006/main" prst="rect">
            <a:avLst/>
          </a:prstGeom>
          <a:solidFill xmlns:a="http://schemas.openxmlformats.org/drawingml/2006/main">
            <a:srgbClr val="F4F7FC"/>
          </a:solidFill>
          <a:ln xmlns:a="http://schemas.openxmlformats.org/drawingml/2006/main" w="0">
            <a:noFill/>
          </a:ln>
        </p:spPr>
      </p:sp>
      <p:sp>
        <p:nvSpPr>
          <p:cNvPr id="12" name="Threat intelligence">
            <a:extLst xmlns:a="http://schemas.openxmlformats.org/drawingml/2006/main">
              <a:ext uri="{FF2B5EF4-FFF2-40B4-BE49-F238E27FC236}">
                <a16:creationId xmlns:a16="http://schemas.microsoft.com/office/drawing/2014/main" id="{D4543735-57FA-4789-95B0-9870F2E18628}"/>
              </a:ext>
            </a:extLst>
          </p:cNvPr>
          <p:cNvSpPr>
            <a:spLocks xmlns:a="http://schemas.openxmlformats.org/drawingml/2006/main" noGrp="1"/>
          </p:cNvSpPr>
          <p:nvPr/>
        </p:nvSpPr>
        <p:spPr>
          <a:xfrm xmlns:a="http://schemas.openxmlformats.org/drawingml/2006/main">
            <a:off x="704850" y="2800350"/>
            <a:ext cx="28003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50" b="1">
                <a:solidFill>
                  <a:srgbClr val="003EA5"/>
                </a:solidFill>
                <a:latin typeface="Aptos"/>
                <a:ea typeface="Aptos"/>
                <a:cs typeface="Aptos"/>
              </a:defRPr>
            </a:defPPr>
            <a:lvl1pPr algn="l">
              <a:defRPr sz="1650" b="1">
                <a:solidFill>
                  <a:srgbClr val="003EA5"/>
                </a:solidFill>
                <a:latin typeface="Aptos"/>
                <a:ea typeface="Aptos"/>
                <a:cs typeface="Aptos"/>
              </a:defRPr>
            </a:lvl1pPr>
            <a:lvl2pPr algn="l">
              <a:defRPr sz="1650" b="1">
                <a:solidFill>
                  <a:srgbClr val="003EA5"/>
                </a:solidFill>
                <a:latin typeface="Aptos"/>
                <a:ea typeface="Aptos"/>
                <a:cs typeface="Aptos"/>
              </a:defRPr>
            </a:lvl2pPr>
            <a:lvl3pPr algn="l">
              <a:defRPr sz="1650" b="1">
                <a:solidFill>
                  <a:srgbClr val="003EA5"/>
                </a:solidFill>
                <a:latin typeface="Aptos"/>
                <a:ea typeface="Aptos"/>
                <a:cs typeface="Aptos"/>
              </a:defRPr>
            </a:lvl3pPr>
            <a:lvl4pPr algn="l">
              <a:defRPr sz="1650" b="1">
                <a:solidFill>
                  <a:srgbClr val="003EA5"/>
                </a:solidFill>
                <a:latin typeface="Aptos"/>
                <a:ea typeface="Aptos"/>
                <a:cs typeface="Aptos"/>
              </a:defRPr>
            </a:lvl4pPr>
            <a:lvl5pPr algn="l">
              <a:defRPr sz="1650" b="1">
                <a:solidFill>
                  <a:srgbClr val="003EA5"/>
                </a:solidFill>
                <a:latin typeface="Aptos"/>
                <a:ea typeface="Aptos"/>
                <a:cs typeface="Aptos"/>
              </a:defRPr>
            </a:lvl5pPr>
            <a:lvl6pPr algn="l">
              <a:defRPr sz="1650" b="1">
                <a:solidFill>
                  <a:srgbClr val="003EA5"/>
                </a:solidFill>
                <a:latin typeface="Aptos"/>
                <a:ea typeface="Aptos"/>
                <a:cs typeface="Aptos"/>
              </a:defRPr>
            </a:lvl6pPr>
            <a:lvl7pPr algn="l">
              <a:defRPr sz="1650" b="1">
                <a:solidFill>
                  <a:srgbClr val="003EA5"/>
                </a:solidFill>
                <a:latin typeface="Aptos"/>
                <a:ea typeface="Aptos"/>
                <a:cs typeface="Aptos"/>
              </a:defRPr>
            </a:lvl7pPr>
            <a:lvl8pPr algn="l">
              <a:defRPr sz="1650" b="1">
                <a:solidFill>
                  <a:srgbClr val="003EA5"/>
                </a:solidFill>
                <a:latin typeface="Aptos"/>
                <a:ea typeface="Aptos"/>
                <a:cs typeface="Aptos"/>
              </a:defRPr>
            </a:lvl8pPr>
            <a:lvl9pPr algn="l">
              <a:defRPr sz="1650" b="1">
                <a:solidFill>
                  <a:srgbClr val="003EA5"/>
                </a:solidFill>
                <a:latin typeface="Aptos"/>
                <a:ea typeface="Aptos"/>
                <a:cs typeface="Aptos"/>
              </a:defRPr>
            </a:lvl9pPr>
          </a:lstStyle>
          <a:p xmlns:a="http://schemas.openxmlformats.org/drawingml/2006/main">
            <a:pPr algn="l">
              <a:defRPr sz="1650" b="1">
                <a:solidFill>
                  <a:srgbClr val="003EA5"/>
                </a:solidFill>
                <a:latin typeface="Aptos"/>
                <a:ea typeface="Aptos"/>
                <a:cs typeface="Aptos"/>
              </a:defRPr>
            </a:pPr>
            <a:r>
              <a:rPr sz="1650" b="1">
                <a:solidFill>
                  <a:srgbClr val="003EA5"/>
                </a:solidFill>
                <a:latin typeface="Aptos"/>
                <a:ea typeface="Aptos"/>
                <a:cs typeface="Aptos"/>
              </a:rPr>
              <a:t>Threat intelligence</a:t>
            </a:r>
          </a:p>
        </p:txBody>
      </p:sp>
      <p:sp>
        <p:nvSpPr>
          <p:cNvPr id="13" name="Known malicious URL checks">
            <a:extLst xmlns:a="http://schemas.openxmlformats.org/drawingml/2006/main">
              <a:ext uri="{FF2B5EF4-FFF2-40B4-BE49-F238E27FC236}">
                <a16:creationId xmlns:a16="http://schemas.microsoft.com/office/drawing/2014/main" id="{A49F94AD-0239-4814-9F32-EC4C52443B8D}"/>
              </a:ext>
            </a:extLst>
          </p:cNvPr>
          <p:cNvSpPr>
            <a:spLocks xmlns:a="http://schemas.openxmlformats.org/drawingml/2006/main" noGrp="1"/>
          </p:cNvSpPr>
          <p:nvPr/>
        </p:nvSpPr>
        <p:spPr>
          <a:xfrm xmlns:a="http://schemas.openxmlformats.org/drawingml/2006/main">
            <a:off x="704850" y="3228975"/>
            <a:ext cx="28003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463" b="0">
                <a:solidFill>
                  <a:srgbClr val="4D6076"/>
                </a:solidFill>
                <a:latin typeface="Aptos"/>
                <a:ea typeface="Aptos"/>
                <a:cs typeface="Aptos"/>
              </a:defRPr>
            </a:defPPr>
            <a:lvl1pPr algn="l">
              <a:defRPr sz="1463" b="0">
                <a:solidFill>
                  <a:srgbClr val="4D6076"/>
                </a:solidFill>
                <a:latin typeface="Aptos"/>
                <a:ea typeface="Aptos"/>
                <a:cs typeface="Aptos"/>
              </a:defRPr>
            </a:lvl1pPr>
            <a:lvl2pPr algn="l">
              <a:defRPr sz="1463" b="0">
                <a:solidFill>
                  <a:srgbClr val="4D6076"/>
                </a:solidFill>
                <a:latin typeface="Aptos"/>
                <a:ea typeface="Aptos"/>
                <a:cs typeface="Aptos"/>
              </a:defRPr>
            </a:lvl2pPr>
            <a:lvl3pPr algn="l">
              <a:defRPr sz="1463" b="0">
                <a:solidFill>
                  <a:srgbClr val="4D6076"/>
                </a:solidFill>
                <a:latin typeface="Aptos"/>
                <a:ea typeface="Aptos"/>
                <a:cs typeface="Aptos"/>
              </a:defRPr>
            </a:lvl3pPr>
            <a:lvl4pPr algn="l">
              <a:defRPr sz="1463" b="0">
                <a:solidFill>
                  <a:srgbClr val="4D6076"/>
                </a:solidFill>
                <a:latin typeface="Aptos"/>
                <a:ea typeface="Aptos"/>
                <a:cs typeface="Aptos"/>
              </a:defRPr>
            </a:lvl4pPr>
            <a:lvl5pPr algn="l">
              <a:defRPr sz="1463" b="0">
                <a:solidFill>
                  <a:srgbClr val="4D6076"/>
                </a:solidFill>
                <a:latin typeface="Aptos"/>
                <a:ea typeface="Aptos"/>
                <a:cs typeface="Aptos"/>
              </a:defRPr>
            </a:lvl5pPr>
            <a:lvl6pPr algn="l">
              <a:defRPr sz="1463" b="0">
                <a:solidFill>
                  <a:srgbClr val="4D6076"/>
                </a:solidFill>
                <a:latin typeface="Aptos"/>
                <a:ea typeface="Aptos"/>
                <a:cs typeface="Aptos"/>
              </a:defRPr>
            </a:lvl6pPr>
            <a:lvl7pPr algn="l">
              <a:defRPr sz="1463" b="0">
                <a:solidFill>
                  <a:srgbClr val="4D6076"/>
                </a:solidFill>
                <a:latin typeface="Aptos"/>
                <a:ea typeface="Aptos"/>
                <a:cs typeface="Aptos"/>
              </a:defRPr>
            </a:lvl7pPr>
            <a:lvl8pPr algn="l">
              <a:defRPr sz="1463" b="0">
                <a:solidFill>
                  <a:srgbClr val="4D6076"/>
                </a:solidFill>
                <a:latin typeface="Aptos"/>
                <a:ea typeface="Aptos"/>
                <a:cs typeface="Aptos"/>
              </a:defRPr>
            </a:lvl8pPr>
            <a:lvl9pPr algn="l">
              <a:defRPr sz="1463" b="0">
                <a:solidFill>
                  <a:srgbClr val="4D6076"/>
                </a:solidFill>
                <a:latin typeface="Aptos"/>
                <a:ea typeface="Aptos"/>
                <a:cs typeface="Aptos"/>
              </a:defRPr>
            </a:lvl9pPr>
          </a:lstStyle>
          <a:p xmlns:a="http://schemas.openxmlformats.org/drawingml/2006/main">
            <a:pPr algn="l">
              <a:defRPr sz="1463" b="0">
                <a:solidFill>
                  <a:srgbClr val="4D6076"/>
                </a:solidFill>
                <a:latin typeface="Aptos"/>
                <a:ea typeface="Aptos"/>
                <a:cs typeface="Aptos"/>
              </a:defRPr>
            </a:pPr>
            <a:r>
              <a:rPr sz="1463" b="0">
                <a:solidFill>
                  <a:srgbClr val="4D6076"/>
                </a:solidFill>
                <a:latin typeface="Aptos"/>
                <a:ea typeface="Aptos"/>
                <a:cs typeface="Aptos"/>
              </a:rPr>
              <a:t>Known malicious URL checks</a:t>
            </a:r>
          </a:p>
        </p:txBody>
      </p:sp>
      <p:sp>
        <p:nvSpPr>
          <p:cNvPr id="14" name="">
            <a:extLst xmlns:a="http://schemas.openxmlformats.org/drawingml/2006/main">
              <a:ext uri="{FF2B5EF4-FFF2-40B4-BE49-F238E27FC236}">
                <a16:creationId xmlns:a16="http://schemas.microsoft.com/office/drawing/2014/main" id="{CCF27E50-CFA4-4347-B05E-8E81035F00D6}"/>
              </a:ext>
            </a:extLst>
          </p:cNvPr>
          <p:cNvSpPr>
            <a:spLocks xmlns:a="http://schemas.openxmlformats.org/drawingml/2006/main" noGrp="1"/>
          </p:cNvSpPr>
          <p:nvPr/>
        </p:nvSpPr>
        <p:spPr>
          <a:xfrm xmlns:a="http://schemas.openxmlformats.org/drawingml/2006/main">
            <a:off x="533400" y="3924300"/>
            <a:ext cx="3143250" cy="1276350"/>
          </a:xfrm>
          <a:prstGeom xmlns:a="http://schemas.openxmlformats.org/drawingml/2006/main" prst="rect">
            <a:avLst/>
          </a:prstGeom>
          <a:solidFill xmlns:a="http://schemas.openxmlformats.org/drawingml/2006/main">
            <a:srgbClr val="F4F7FC"/>
          </a:solidFill>
          <a:ln xmlns:a="http://schemas.openxmlformats.org/drawingml/2006/main" w="0">
            <a:noFill/>
          </a:ln>
        </p:spPr>
      </p:sp>
      <p:sp>
        <p:nvSpPr>
          <p:cNvPr id="15" name="Local inspection">
            <a:extLst xmlns:a="http://schemas.openxmlformats.org/drawingml/2006/main">
              <a:ext uri="{FF2B5EF4-FFF2-40B4-BE49-F238E27FC236}">
                <a16:creationId xmlns:a16="http://schemas.microsoft.com/office/drawing/2014/main" id="{3C2FDF4C-E545-4024-9B46-570415F10B23}"/>
              </a:ext>
            </a:extLst>
          </p:cNvPr>
          <p:cNvSpPr>
            <a:spLocks xmlns:a="http://schemas.openxmlformats.org/drawingml/2006/main" noGrp="1"/>
          </p:cNvSpPr>
          <p:nvPr/>
        </p:nvSpPr>
        <p:spPr>
          <a:xfrm xmlns:a="http://schemas.openxmlformats.org/drawingml/2006/main">
            <a:off x="704850" y="4067175"/>
            <a:ext cx="28003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50" b="1">
                <a:solidFill>
                  <a:srgbClr val="003EA5"/>
                </a:solidFill>
                <a:latin typeface="Aptos"/>
                <a:ea typeface="Aptos"/>
                <a:cs typeface="Aptos"/>
              </a:defRPr>
            </a:defPPr>
            <a:lvl1pPr algn="l">
              <a:defRPr sz="1650" b="1">
                <a:solidFill>
                  <a:srgbClr val="003EA5"/>
                </a:solidFill>
                <a:latin typeface="Aptos"/>
                <a:ea typeface="Aptos"/>
                <a:cs typeface="Aptos"/>
              </a:defRPr>
            </a:lvl1pPr>
            <a:lvl2pPr algn="l">
              <a:defRPr sz="1650" b="1">
                <a:solidFill>
                  <a:srgbClr val="003EA5"/>
                </a:solidFill>
                <a:latin typeface="Aptos"/>
                <a:ea typeface="Aptos"/>
                <a:cs typeface="Aptos"/>
              </a:defRPr>
            </a:lvl2pPr>
            <a:lvl3pPr algn="l">
              <a:defRPr sz="1650" b="1">
                <a:solidFill>
                  <a:srgbClr val="003EA5"/>
                </a:solidFill>
                <a:latin typeface="Aptos"/>
                <a:ea typeface="Aptos"/>
                <a:cs typeface="Aptos"/>
              </a:defRPr>
            </a:lvl3pPr>
            <a:lvl4pPr algn="l">
              <a:defRPr sz="1650" b="1">
                <a:solidFill>
                  <a:srgbClr val="003EA5"/>
                </a:solidFill>
                <a:latin typeface="Aptos"/>
                <a:ea typeface="Aptos"/>
                <a:cs typeface="Aptos"/>
              </a:defRPr>
            </a:lvl4pPr>
            <a:lvl5pPr algn="l">
              <a:defRPr sz="1650" b="1">
                <a:solidFill>
                  <a:srgbClr val="003EA5"/>
                </a:solidFill>
                <a:latin typeface="Aptos"/>
                <a:ea typeface="Aptos"/>
                <a:cs typeface="Aptos"/>
              </a:defRPr>
            </a:lvl5pPr>
            <a:lvl6pPr algn="l">
              <a:defRPr sz="1650" b="1">
                <a:solidFill>
                  <a:srgbClr val="003EA5"/>
                </a:solidFill>
                <a:latin typeface="Aptos"/>
                <a:ea typeface="Aptos"/>
                <a:cs typeface="Aptos"/>
              </a:defRPr>
            </a:lvl6pPr>
            <a:lvl7pPr algn="l">
              <a:defRPr sz="1650" b="1">
                <a:solidFill>
                  <a:srgbClr val="003EA5"/>
                </a:solidFill>
                <a:latin typeface="Aptos"/>
                <a:ea typeface="Aptos"/>
                <a:cs typeface="Aptos"/>
              </a:defRPr>
            </a:lvl7pPr>
            <a:lvl8pPr algn="l">
              <a:defRPr sz="1650" b="1">
                <a:solidFill>
                  <a:srgbClr val="003EA5"/>
                </a:solidFill>
                <a:latin typeface="Aptos"/>
                <a:ea typeface="Aptos"/>
                <a:cs typeface="Aptos"/>
              </a:defRPr>
            </a:lvl8pPr>
            <a:lvl9pPr algn="l">
              <a:defRPr sz="1650" b="1">
                <a:solidFill>
                  <a:srgbClr val="003EA5"/>
                </a:solidFill>
                <a:latin typeface="Aptos"/>
                <a:ea typeface="Aptos"/>
                <a:cs typeface="Aptos"/>
              </a:defRPr>
            </a:lvl9pPr>
          </a:lstStyle>
          <a:p xmlns:a="http://schemas.openxmlformats.org/drawingml/2006/main">
            <a:pPr algn="l">
              <a:defRPr sz="1650" b="1">
                <a:solidFill>
                  <a:srgbClr val="003EA5"/>
                </a:solidFill>
                <a:latin typeface="Aptos"/>
                <a:ea typeface="Aptos"/>
                <a:cs typeface="Aptos"/>
              </a:defRPr>
            </a:pPr>
            <a:r>
              <a:rPr sz="1650" b="1">
                <a:solidFill>
                  <a:srgbClr val="003EA5"/>
                </a:solidFill>
                <a:latin typeface="Aptos"/>
                <a:ea typeface="Aptos"/>
                <a:cs typeface="Aptos"/>
              </a:rPr>
              <a:t>Local inspection</a:t>
            </a:r>
          </a:p>
        </p:txBody>
      </p:sp>
      <p:sp>
        <p:nvSpPr>
          <p:cNvPr id="16" name="X-Ray code and structure&#10;Sensitive-value safeguards">
            <a:extLst xmlns:a="http://schemas.openxmlformats.org/drawingml/2006/main">
              <a:ext uri="{FF2B5EF4-FFF2-40B4-BE49-F238E27FC236}">
                <a16:creationId xmlns:a16="http://schemas.microsoft.com/office/drawing/2014/main" id="{4BFD1A77-8BD2-435D-AD28-AB8B1EFC4C3A}"/>
              </a:ext>
            </a:extLst>
          </p:cNvPr>
          <p:cNvSpPr>
            <a:spLocks xmlns:a="http://schemas.openxmlformats.org/drawingml/2006/main" noGrp="1"/>
          </p:cNvSpPr>
          <p:nvPr/>
        </p:nvSpPr>
        <p:spPr>
          <a:xfrm xmlns:a="http://schemas.openxmlformats.org/drawingml/2006/main">
            <a:off x="704850" y="4495800"/>
            <a:ext cx="28003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463" b="0">
                <a:solidFill>
                  <a:srgbClr val="4D6076"/>
                </a:solidFill>
                <a:latin typeface="Aptos"/>
                <a:ea typeface="Aptos"/>
                <a:cs typeface="Aptos"/>
              </a:defRPr>
            </a:defPPr>
            <a:lvl1pPr algn="l">
              <a:defRPr sz="1463" b="0">
                <a:solidFill>
                  <a:srgbClr val="4D6076"/>
                </a:solidFill>
                <a:latin typeface="Aptos"/>
                <a:ea typeface="Aptos"/>
                <a:cs typeface="Aptos"/>
              </a:defRPr>
            </a:lvl1pPr>
            <a:lvl2pPr algn="l">
              <a:defRPr sz="1463" b="0">
                <a:solidFill>
                  <a:srgbClr val="4D6076"/>
                </a:solidFill>
                <a:latin typeface="Aptos"/>
                <a:ea typeface="Aptos"/>
                <a:cs typeface="Aptos"/>
              </a:defRPr>
            </a:lvl2pPr>
            <a:lvl3pPr algn="l">
              <a:defRPr sz="1463" b="0">
                <a:solidFill>
                  <a:srgbClr val="4D6076"/>
                </a:solidFill>
                <a:latin typeface="Aptos"/>
                <a:ea typeface="Aptos"/>
                <a:cs typeface="Aptos"/>
              </a:defRPr>
            </a:lvl3pPr>
            <a:lvl4pPr algn="l">
              <a:defRPr sz="1463" b="0">
                <a:solidFill>
                  <a:srgbClr val="4D6076"/>
                </a:solidFill>
                <a:latin typeface="Aptos"/>
                <a:ea typeface="Aptos"/>
                <a:cs typeface="Aptos"/>
              </a:defRPr>
            </a:lvl4pPr>
            <a:lvl5pPr algn="l">
              <a:defRPr sz="1463" b="0">
                <a:solidFill>
                  <a:srgbClr val="4D6076"/>
                </a:solidFill>
                <a:latin typeface="Aptos"/>
                <a:ea typeface="Aptos"/>
                <a:cs typeface="Aptos"/>
              </a:defRPr>
            </a:lvl5pPr>
            <a:lvl6pPr algn="l">
              <a:defRPr sz="1463" b="0">
                <a:solidFill>
                  <a:srgbClr val="4D6076"/>
                </a:solidFill>
                <a:latin typeface="Aptos"/>
                <a:ea typeface="Aptos"/>
                <a:cs typeface="Aptos"/>
              </a:defRPr>
            </a:lvl6pPr>
            <a:lvl7pPr algn="l">
              <a:defRPr sz="1463" b="0">
                <a:solidFill>
                  <a:srgbClr val="4D6076"/>
                </a:solidFill>
                <a:latin typeface="Aptos"/>
                <a:ea typeface="Aptos"/>
                <a:cs typeface="Aptos"/>
              </a:defRPr>
            </a:lvl7pPr>
            <a:lvl8pPr algn="l">
              <a:defRPr sz="1463" b="0">
                <a:solidFill>
                  <a:srgbClr val="4D6076"/>
                </a:solidFill>
                <a:latin typeface="Aptos"/>
                <a:ea typeface="Aptos"/>
                <a:cs typeface="Aptos"/>
              </a:defRPr>
            </a:lvl8pPr>
            <a:lvl9pPr algn="l">
              <a:defRPr sz="1463" b="0">
                <a:solidFill>
                  <a:srgbClr val="4D6076"/>
                </a:solidFill>
                <a:latin typeface="Aptos"/>
                <a:ea typeface="Aptos"/>
                <a:cs typeface="Aptos"/>
              </a:defRPr>
            </a:lvl9pPr>
          </a:lstStyle>
          <a:p xmlns:a="http://schemas.openxmlformats.org/drawingml/2006/main">
            <a:pPr algn="l">
              <a:defRPr sz="1463" b="0">
                <a:solidFill>
                  <a:srgbClr val="4D6076"/>
                </a:solidFill>
                <a:latin typeface="Aptos"/>
                <a:ea typeface="Aptos"/>
                <a:cs typeface="Aptos"/>
              </a:defRPr>
            </a:pPr>
            <a:r>
              <a:rPr sz="1463" b="0">
                <a:solidFill>
                  <a:srgbClr val="4D6076"/>
                </a:solidFill>
                <a:latin typeface="Aptos"/>
                <a:ea typeface="Aptos"/>
                <a:cs typeface="Aptos"/>
              </a:rPr>
              <a:t>X-Ray code and structure</a:t>
            </a:r>
          </a:p>
          <a:p xmlns:a="http://schemas.openxmlformats.org/drawingml/2006/main">
            <a:pPr algn="l">
              <a:defRPr sz="1463" b="0">
                <a:solidFill>
                  <a:srgbClr val="4D6076"/>
                </a:solidFill>
                <a:latin typeface="Aptos"/>
                <a:ea typeface="Aptos"/>
                <a:cs typeface="Aptos"/>
              </a:defRPr>
            </a:pPr>
            <a:r>
              <a:rPr sz="1463" b="0">
                <a:solidFill>
                  <a:srgbClr val="4D6076"/>
                </a:solidFill>
                <a:latin typeface="Aptos"/>
                <a:ea typeface="Aptos"/>
                <a:cs typeface="Aptos"/>
              </a:rPr>
              <a:t>Sensitive-value safeguards</a:t>
            </a:r>
          </a:p>
        </p:txBody>
      </p:sp>
      <p:sp>
        <p:nvSpPr>
          <p:cNvPr id="17" name="">
            <a:extLst xmlns:a="http://schemas.openxmlformats.org/drawingml/2006/main">
              <a:ext uri="{FF2B5EF4-FFF2-40B4-BE49-F238E27FC236}">
                <a16:creationId xmlns:a16="http://schemas.microsoft.com/office/drawing/2014/main" id="{5C1B223A-4888-4329-9799-DE9C0570E14C}"/>
              </a:ext>
            </a:extLst>
          </p:cNvPr>
          <p:cNvSpPr>
            <a:spLocks xmlns:a="http://schemas.openxmlformats.org/drawingml/2006/main" noGrp="1"/>
          </p:cNvSpPr>
          <p:nvPr/>
        </p:nvSpPr>
        <p:spPr>
          <a:xfrm xmlns:a="http://schemas.openxmlformats.org/drawingml/2006/main">
            <a:off x="4457700" y="3476625"/>
            <a:ext cx="3333750" cy="1724025"/>
          </a:xfrm>
          <a:prstGeom xmlns:a="http://schemas.openxmlformats.org/drawingml/2006/main" prst="rect">
            <a:avLst/>
          </a:prstGeom>
          <a:solidFill xmlns:a="http://schemas.openxmlformats.org/drawingml/2006/main">
            <a:srgbClr val="EDF8F7"/>
          </a:solidFill>
          <a:ln xmlns:a="http://schemas.openxmlformats.org/drawingml/2006/main" w="0">
            <a:noFill/>
          </a:ln>
        </p:spPr>
      </p:sp>
      <p:sp>
        <p:nvSpPr>
          <p:cNvPr id="18" name="VisionAI analysis">
            <a:extLst xmlns:a="http://schemas.openxmlformats.org/drawingml/2006/main">
              <a:ext uri="{FF2B5EF4-FFF2-40B4-BE49-F238E27FC236}">
                <a16:creationId xmlns:a16="http://schemas.microsoft.com/office/drawing/2014/main" id="{538397C8-C61A-4124-8E17-5AB9F79B410A}"/>
              </a:ext>
            </a:extLst>
          </p:cNvPr>
          <p:cNvSpPr>
            <a:spLocks xmlns:a="http://schemas.openxmlformats.org/drawingml/2006/main" noGrp="1"/>
          </p:cNvSpPr>
          <p:nvPr/>
        </p:nvSpPr>
        <p:spPr>
          <a:xfrm xmlns:a="http://schemas.openxmlformats.org/drawingml/2006/main">
            <a:off x="4629150" y="3619500"/>
            <a:ext cx="29908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50" b="1">
                <a:solidFill>
                  <a:srgbClr val="007E87"/>
                </a:solidFill>
                <a:latin typeface="Aptos"/>
                <a:ea typeface="Aptos"/>
                <a:cs typeface="Aptos"/>
              </a:defRPr>
            </a:defPPr>
            <a:lvl1pPr algn="l">
              <a:defRPr sz="1650" b="1">
                <a:solidFill>
                  <a:srgbClr val="007E87"/>
                </a:solidFill>
                <a:latin typeface="Aptos"/>
                <a:ea typeface="Aptos"/>
                <a:cs typeface="Aptos"/>
              </a:defRPr>
            </a:lvl1pPr>
            <a:lvl2pPr algn="l">
              <a:defRPr sz="1650" b="1">
                <a:solidFill>
                  <a:srgbClr val="007E87"/>
                </a:solidFill>
                <a:latin typeface="Aptos"/>
                <a:ea typeface="Aptos"/>
                <a:cs typeface="Aptos"/>
              </a:defRPr>
            </a:lvl2pPr>
            <a:lvl3pPr algn="l">
              <a:defRPr sz="1650" b="1">
                <a:solidFill>
                  <a:srgbClr val="007E87"/>
                </a:solidFill>
                <a:latin typeface="Aptos"/>
                <a:ea typeface="Aptos"/>
                <a:cs typeface="Aptos"/>
              </a:defRPr>
            </a:lvl3pPr>
            <a:lvl4pPr algn="l">
              <a:defRPr sz="1650" b="1">
                <a:solidFill>
                  <a:srgbClr val="007E87"/>
                </a:solidFill>
                <a:latin typeface="Aptos"/>
                <a:ea typeface="Aptos"/>
                <a:cs typeface="Aptos"/>
              </a:defRPr>
            </a:lvl4pPr>
            <a:lvl5pPr algn="l">
              <a:defRPr sz="1650" b="1">
                <a:solidFill>
                  <a:srgbClr val="007E87"/>
                </a:solidFill>
                <a:latin typeface="Aptos"/>
                <a:ea typeface="Aptos"/>
                <a:cs typeface="Aptos"/>
              </a:defRPr>
            </a:lvl5pPr>
            <a:lvl6pPr algn="l">
              <a:defRPr sz="1650" b="1">
                <a:solidFill>
                  <a:srgbClr val="007E87"/>
                </a:solidFill>
                <a:latin typeface="Aptos"/>
                <a:ea typeface="Aptos"/>
                <a:cs typeface="Aptos"/>
              </a:defRPr>
            </a:lvl6pPr>
            <a:lvl7pPr algn="l">
              <a:defRPr sz="1650" b="1">
                <a:solidFill>
                  <a:srgbClr val="007E87"/>
                </a:solidFill>
                <a:latin typeface="Aptos"/>
                <a:ea typeface="Aptos"/>
                <a:cs typeface="Aptos"/>
              </a:defRPr>
            </a:lvl7pPr>
            <a:lvl8pPr algn="l">
              <a:defRPr sz="1650" b="1">
                <a:solidFill>
                  <a:srgbClr val="007E87"/>
                </a:solidFill>
                <a:latin typeface="Aptos"/>
                <a:ea typeface="Aptos"/>
                <a:cs typeface="Aptos"/>
              </a:defRPr>
            </a:lvl8pPr>
            <a:lvl9pPr algn="l">
              <a:defRPr sz="1650" b="1">
                <a:solidFill>
                  <a:srgbClr val="007E87"/>
                </a:solidFill>
                <a:latin typeface="Aptos"/>
                <a:ea typeface="Aptos"/>
                <a:cs typeface="Aptos"/>
              </a:defRPr>
            </a:lvl9pPr>
          </a:lstStyle>
          <a:p xmlns:a="http://schemas.openxmlformats.org/drawingml/2006/main">
            <a:pPr algn="l">
              <a:defRPr sz="1650" b="1">
                <a:solidFill>
                  <a:srgbClr val="007E87"/>
                </a:solidFill>
                <a:latin typeface="Aptos"/>
                <a:ea typeface="Aptos"/>
                <a:cs typeface="Aptos"/>
              </a:defRPr>
            </a:pPr>
            <a:r>
              <a:rPr sz="1650" b="1">
                <a:solidFill>
                  <a:srgbClr val="007E87"/>
                </a:solidFill>
                <a:latin typeface="Aptos"/>
                <a:ea typeface="Aptos"/>
                <a:cs typeface="Aptos"/>
              </a:rPr>
              <a:t>VisionAI analysis</a:t>
            </a:r>
          </a:p>
        </p:txBody>
      </p:sp>
      <p:sp>
        <p:nvSpPr>
          <p:cNvPr id="19" name="Visual elements and URL&#10;Brand and sign-in patterns&#10;40,000+ brands covered">
            <a:extLst xmlns:a="http://schemas.openxmlformats.org/drawingml/2006/main">
              <a:ext uri="{FF2B5EF4-FFF2-40B4-BE49-F238E27FC236}">
                <a16:creationId xmlns:a16="http://schemas.microsoft.com/office/drawing/2014/main" id="{2C522683-9AC9-45CD-86F5-4D1D146BAC14}"/>
              </a:ext>
            </a:extLst>
          </p:cNvPr>
          <p:cNvSpPr>
            <a:spLocks xmlns:a="http://schemas.openxmlformats.org/drawingml/2006/main" noGrp="1"/>
          </p:cNvSpPr>
          <p:nvPr/>
        </p:nvSpPr>
        <p:spPr>
          <a:xfrm xmlns:a="http://schemas.openxmlformats.org/drawingml/2006/main">
            <a:off x="4629150" y="4048125"/>
            <a:ext cx="2990850"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463" b="0">
                <a:solidFill>
                  <a:srgbClr val="4D6076"/>
                </a:solidFill>
                <a:latin typeface="Aptos"/>
                <a:ea typeface="Aptos"/>
                <a:cs typeface="Aptos"/>
              </a:defRPr>
            </a:defPPr>
            <a:lvl1pPr algn="l">
              <a:defRPr sz="1463" b="0">
                <a:solidFill>
                  <a:srgbClr val="4D6076"/>
                </a:solidFill>
                <a:latin typeface="Aptos"/>
                <a:ea typeface="Aptos"/>
                <a:cs typeface="Aptos"/>
              </a:defRPr>
            </a:lvl1pPr>
            <a:lvl2pPr algn="l">
              <a:defRPr sz="1463" b="0">
                <a:solidFill>
                  <a:srgbClr val="4D6076"/>
                </a:solidFill>
                <a:latin typeface="Aptos"/>
                <a:ea typeface="Aptos"/>
                <a:cs typeface="Aptos"/>
              </a:defRPr>
            </a:lvl2pPr>
            <a:lvl3pPr algn="l">
              <a:defRPr sz="1463" b="0">
                <a:solidFill>
                  <a:srgbClr val="4D6076"/>
                </a:solidFill>
                <a:latin typeface="Aptos"/>
                <a:ea typeface="Aptos"/>
                <a:cs typeface="Aptos"/>
              </a:defRPr>
            </a:lvl3pPr>
            <a:lvl4pPr algn="l">
              <a:defRPr sz="1463" b="0">
                <a:solidFill>
                  <a:srgbClr val="4D6076"/>
                </a:solidFill>
                <a:latin typeface="Aptos"/>
                <a:ea typeface="Aptos"/>
                <a:cs typeface="Aptos"/>
              </a:defRPr>
            </a:lvl4pPr>
            <a:lvl5pPr algn="l">
              <a:defRPr sz="1463" b="0">
                <a:solidFill>
                  <a:srgbClr val="4D6076"/>
                </a:solidFill>
                <a:latin typeface="Aptos"/>
                <a:ea typeface="Aptos"/>
                <a:cs typeface="Aptos"/>
              </a:defRPr>
            </a:lvl5pPr>
            <a:lvl6pPr algn="l">
              <a:defRPr sz="1463" b="0">
                <a:solidFill>
                  <a:srgbClr val="4D6076"/>
                </a:solidFill>
                <a:latin typeface="Aptos"/>
                <a:ea typeface="Aptos"/>
                <a:cs typeface="Aptos"/>
              </a:defRPr>
            </a:lvl6pPr>
            <a:lvl7pPr algn="l">
              <a:defRPr sz="1463" b="0">
                <a:solidFill>
                  <a:srgbClr val="4D6076"/>
                </a:solidFill>
                <a:latin typeface="Aptos"/>
                <a:ea typeface="Aptos"/>
                <a:cs typeface="Aptos"/>
              </a:defRPr>
            </a:lvl7pPr>
            <a:lvl8pPr algn="l">
              <a:defRPr sz="1463" b="0">
                <a:solidFill>
                  <a:srgbClr val="4D6076"/>
                </a:solidFill>
                <a:latin typeface="Aptos"/>
                <a:ea typeface="Aptos"/>
                <a:cs typeface="Aptos"/>
              </a:defRPr>
            </a:lvl8pPr>
            <a:lvl9pPr algn="l">
              <a:defRPr sz="1463" b="0">
                <a:solidFill>
                  <a:srgbClr val="4D6076"/>
                </a:solidFill>
                <a:latin typeface="Aptos"/>
                <a:ea typeface="Aptos"/>
                <a:cs typeface="Aptos"/>
              </a:defRPr>
            </a:lvl9pPr>
          </a:lstStyle>
          <a:p xmlns:a="http://schemas.openxmlformats.org/drawingml/2006/main">
            <a:pPr algn="l">
              <a:defRPr sz="1463" b="0">
                <a:solidFill>
                  <a:srgbClr val="4D6076"/>
                </a:solidFill>
                <a:latin typeface="Aptos"/>
                <a:ea typeface="Aptos"/>
                <a:cs typeface="Aptos"/>
              </a:defRPr>
            </a:pPr>
            <a:r>
              <a:rPr sz="1463" b="0">
                <a:solidFill>
                  <a:srgbClr val="4D6076"/>
                </a:solidFill>
                <a:latin typeface="Aptos"/>
                <a:ea typeface="Aptos"/>
                <a:cs typeface="Aptos"/>
              </a:rPr>
              <a:t>Visual elements and URL</a:t>
            </a:r>
          </a:p>
          <a:p xmlns:a="http://schemas.openxmlformats.org/drawingml/2006/main">
            <a:pPr algn="l">
              <a:defRPr sz="1463" b="0">
                <a:solidFill>
                  <a:srgbClr val="4D6076"/>
                </a:solidFill>
                <a:latin typeface="Aptos"/>
                <a:ea typeface="Aptos"/>
                <a:cs typeface="Aptos"/>
              </a:defRPr>
            </a:pPr>
            <a:r>
              <a:rPr sz="1463" b="0">
                <a:solidFill>
                  <a:srgbClr val="4D6076"/>
                </a:solidFill>
                <a:latin typeface="Aptos"/>
                <a:ea typeface="Aptos"/>
                <a:cs typeface="Aptos"/>
              </a:rPr>
              <a:t>Brand and sign-in patterns</a:t>
            </a:r>
          </a:p>
          <a:p xmlns:a="http://schemas.openxmlformats.org/drawingml/2006/main">
            <a:pPr algn="l">
              <a:defRPr sz="1463" b="0">
                <a:solidFill>
                  <a:srgbClr val="4D6076"/>
                </a:solidFill>
                <a:latin typeface="Aptos"/>
                <a:ea typeface="Aptos"/>
                <a:cs typeface="Aptos"/>
              </a:defRPr>
            </a:pPr>
            <a:r>
              <a:rPr sz="1463" b="0">
                <a:solidFill>
                  <a:srgbClr val="4D6076"/>
                </a:solidFill>
                <a:latin typeface="Aptos"/>
                <a:ea typeface="Aptos"/>
                <a:cs typeface="Aptos"/>
              </a:rPr>
              <a:t>40,000+ brands covered</a:t>
            </a:r>
          </a:p>
        </p:txBody>
      </p:sp>
      <p:sp>
        <p:nvSpPr>
          <p:cNvPr id="20" name="">
            <a:extLst xmlns:a="http://schemas.openxmlformats.org/drawingml/2006/main">
              <a:ext uri="{FF2B5EF4-FFF2-40B4-BE49-F238E27FC236}">
                <a16:creationId xmlns:a16="http://schemas.microsoft.com/office/drawing/2014/main" id="{A75A78B1-DCCC-46DA-99C8-5A984A6DEBC4}"/>
              </a:ext>
            </a:extLst>
          </p:cNvPr>
          <p:cNvSpPr>
            <a:spLocks xmlns:a="http://schemas.openxmlformats.org/drawingml/2006/main" noGrp="1"/>
          </p:cNvSpPr>
          <p:nvPr/>
        </p:nvSpPr>
        <p:spPr>
          <a:xfrm xmlns:a="http://schemas.openxmlformats.org/drawingml/2006/main">
            <a:off x="8896350" y="2657475"/>
            <a:ext cx="2762250" cy="1009650"/>
          </a:xfrm>
          <a:prstGeom xmlns:a="http://schemas.openxmlformats.org/drawingml/2006/main" prst="rect">
            <a:avLst/>
          </a:prstGeom>
          <a:solidFill xmlns:a="http://schemas.openxmlformats.org/drawingml/2006/main">
            <a:srgbClr val="E7EFFA"/>
          </a:solidFill>
          <a:ln xmlns:a="http://schemas.openxmlformats.org/drawingml/2006/main" w="0">
            <a:noFill/>
          </a:ln>
        </p:spPr>
      </p:sp>
      <p:sp>
        <p:nvSpPr>
          <p:cNvPr id="21" name="Employee warning">
            <a:extLst xmlns:a="http://schemas.openxmlformats.org/drawingml/2006/main">
              <a:ext uri="{FF2B5EF4-FFF2-40B4-BE49-F238E27FC236}">
                <a16:creationId xmlns:a16="http://schemas.microsoft.com/office/drawing/2014/main" id="{F64C0FE5-E027-42FD-8157-BED6617A49A7}"/>
              </a:ext>
            </a:extLst>
          </p:cNvPr>
          <p:cNvSpPr>
            <a:spLocks xmlns:a="http://schemas.openxmlformats.org/drawingml/2006/main" noGrp="1"/>
          </p:cNvSpPr>
          <p:nvPr/>
        </p:nvSpPr>
        <p:spPr>
          <a:xfrm xmlns:a="http://schemas.openxmlformats.org/drawingml/2006/main">
            <a:off x="9067800" y="2800350"/>
            <a:ext cx="24193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50" b="1">
                <a:solidFill>
                  <a:srgbClr val="003EA5"/>
                </a:solidFill>
                <a:latin typeface="Aptos"/>
                <a:ea typeface="Aptos"/>
                <a:cs typeface="Aptos"/>
              </a:defRPr>
            </a:defPPr>
            <a:lvl1pPr algn="l">
              <a:defRPr sz="1650" b="1">
                <a:solidFill>
                  <a:srgbClr val="003EA5"/>
                </a:solidFill>
                <a:latin typeface="Aptos"/>
                <a:ea typeface="Aptos"/>
                <a:cs typeface="Aptos"/>
              </a:defRPr>
            </a:lvl1pPr>
            <a:lvl2pPr algn="l">
              <a:defRPr sz="1650" b="1">
                <a:solidFill>
                  <a:srgbClr val="003EA5"/>
                </a:solidFill>
                <a:latin typeface="Aptos"/>
                <a:ea typeface="Aptos"/>
                <a:cs typeface="Aptos"/>
              </a:defRPr>
            </a:lvl2pPr>
            <a:lvl3pPr algn="l">
              <a:defRPr sz="1650" b="1">
                <a:solidFill>
                  <a:srgbClr val="003EA5"/>
                </a:solidFill>
                <a:latin typeface="Aptos"/>
                <a:ea typeface="Aptos"/>
                <a:cs typeface="Aptos"/>
              </a:defRPr>
            </a:lvl3pPr>
            <a:lvl4pPr algn="l">
              <a:defRPr sz="1650" b="1">
                <a:solidFill>
                  <a:srgbClr val="003EA5"/>
                </a:solidFill>
                <a:latin typeface="Aptos"/>
                <a:ea typeface="Aptos"/>
                <a:cs typeface="Aptos"/>
              </a:defRPr>
            </a:lvl4pPr>
            <a:lvl5pPr algn="l">
              <a:defRPr sz="1650" b="1">
                <a:solidFill>
                  <a:srgbClr val="003EA5"/>
                </a:solidFill>
                <a:latin typeface="Aptos"/>
                <a:ea typeface="Aptos"/>
                <a:cs typeface="Aptos"/>
              </a:defRPr>
            </a:lvl5pPr>
            <a:lvl6pPr algn="l">
              <a:defRPr sz="1650" b="1">
                <a:solidFill>
                  <a:srgbClr val="003EA5"/>
                </a:solidFill>
                <a:latin typeface="Aptos"/>
                <a:ea typeface="Aptos"/>
                <a:cs typeface="Aptos"/>
              </a:defRPr>
            </a:lvl6pPr>
            <a:lvl7pPr algn="l">
              <a:defRPr sz="1650" b="1">
                <a:solidFill>
                  <a:srgbClr val="003EA5"/>
                </a:solidFill>
                <a:latin typeface="Aptos"/>
                <a:ea typeface="Aptos"/>
                <a:cs typeface="Aptos"/>
              </a:defRPr>
            </a:lvl7pPr>
            <a:lvl8pPr algn="l">
              <a:defRPr sz="1650" b="1">
                <a:solidFill>
                  <a:srgbClr val="003EA5"/>
                </a:solidFill>
                <a:latin typeface="Aptos"/>
                <a:ea typeface="Aptos"/>
                <a:cs typeface="Aptos"/>
              </a:defRPr>
            </a:lvl8pPr>
            <a:lvl9pPr algn="l">
              <a:defRPr sz="1650" b="1">
                <a:solidFill>
                  <a:srgbClr val="003EA5"/>
                </a:solidFill>
                <a:latin typeface="Aptos"/>
                <a:ea typeface="Aptos"/>
                <a:cs typeface="Aptos"/>
              </a:defRPr>
            </a:lvl9pPr>
          </a:lstStyle>
          <a:p xmlns:a="http://schemas.openxmlformats.org/drawingml/2006/main">
            <a:pPr algn="l">
              <a:defRPr sz="1650" b="1">
                <a:solidFill>
                  <a:srgbClr val="003EA5"/>
                </a:solidFill>
                <a:latin typeface="Aptos"/>
                <a:ea typeface="Aptos"/>
                <a:cs typeface="Aptos"/>
              </a:defRPr>
            </a:pPr>
            <a:r>
              <a:rPr sz="1650" b="1">
                <a:solidFill>
                  <a:srgbClr val="003EA5"/>
                </a:solidFill>
                <a:latin typeface="Aptos"/>
                <a:ea typeface="Aptos"/>
                <a:cs typeface="Aptos"/>
              </a:rPr>
              <a:t>Employee warning</a:t>
            </a:r>
          </a:p>
        </p:txBody>
      </p:sp>
      <p:sp>
        <p:nvSpPr>
          <p:cNvPr id="22" name="Reasons and safe actions">
            <a:extLst xmlns:a="http://schemas.openxmlformats.org/drawingml/2006/main">
              <a:ext uri="{FF2B5EF4-FFF2-40B4-BE49-F238E27FC236}">
                <a16:creationId xmlns:a16="http://schemas.microsoft.com/office/drawing/2014/main" id="{27A6FCCD-051F-4F90-9FAC-A6925F1D048B}"/>
              </a:ext>
            </a:extLst>
          </p:cNvPr>
          <p:cNvSpPr>
            <a:spLocks xmlns:a="http://schemas.openxmlformats.org/drawingml/2006/main" noGrp="1"/>
          </p:cNvSpPr>
          <p:nvPr/>
        </p:nvSpPr>
        <p:spPr>
          <a:xfrm xmlns:a="http://schemas.openxmlformats.org/drawingml/2006/main">
            <a:off x="9067800" y="3228975"/>
            <a:ext cx="24193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463" b="0">
                <a:solidFill>
                  <a:srgbClr val="4D6076"/>
                </a:solidFill>
                <a:latin typeface="Aptos"/>
                <a:ea typeface="Aptos"/>
                <a:cs typeface="Aptos"/>
              </a:defRPr>
            </a:defPPr>
            <a:lvl1pPr algn="l">
              <a:defRPr sz="1463" b="0">
                <a:solidFill>
                  <a:srgbClr val="4D6076"/>
                </a:solidFill>
                <a:latin typeface="Aptos"/>
                <a:ea typeface="Aptos"/>
                <a:cs typeface="Aptos"/>
              </a:defRPr>
            </a:lvl1pPr>
            <a:lvl2pPr algn="l">
              <a:defRPr sz="1463" b="0">
                <a:solidFill>
                  <a:srgbClr val="4D6076"/>
                </a:solidFill>
                <a:latin typeface="Aptos"/>
                <a:ea typeface="Aptos"/>
                <a:cs typeface="Aptos"/>
              </a:defRPr>
            </a:lvl2pPr>
            <a:lvl3pPr algn="l">
              <a:defRPr sz="1463" b="0">
                <a:solidFill>
                  <a:srgbClr val="4D6076"/>
                </a:solidFill>
                <a:latin typeface="Aptos"/>
                <a:ea typeface="Aptos"/>
                <a:cs typeface="Aptos"/>
              </a:defRPr>
            </a:lvl3pPr>
            <a:lvl4pPr algn="l">
              <a:defRPr sz="1463" b="0">
                <a:solidFill>
                  <a:srgbClr val="4D6076"/>
                </a:solidFill>
                <a:latin typeface="Aptos"/>
                <a:ea typeface="Aptos"/>
                <a:cs typeface="Aptos"/>
              </a:defRPr>
            </a:lvl4pPr>
            <a:lvl5pPr algn="l">
              <a:defRPr sz="1463" b="0">
                <a:solidFill>
                  <a:srgbClr val="4D6076"/>
                </a:solidFill>
                <a:latin typeface="Aptos"/>
                <a:ea typeface="Aptos"/>
                <a:cs typeface="Aptos"/>
              </a:defRPr>
            </a:lvl5pPr>
            <a:lvl6pPr algn="l">
              <a:defRPr sz="1463" b="0">
                <a:solidFill>
                  <a:srgbClr val="4D6076"/>
                </a:solidFill>
                <a:latin typeface="Aptos"/>
                <a:ea typeface="Aptos"/>
                <a:cs typeface="Aptos"/>
              </a:defRPr>
            </a:lvl6pPr>
            <a:lvl7pPr algn="l">
              <a:defRPr sz="1463" b="0">
                <a:solidFill>
                  <a:srgbClr val="4D6076"/>
                </a:solidFill>
                <a:latin typeface="Aptos"/>
                <a:ea typeface="Aptos"/>
                <a:cs typeface="Aptos"/>
              </a:defRPr>
            </a:lvl7pPr>
            <a:lvl8pPr algn="l">
              <a:defRPr sz="1463" b="0">
                <a:solidFill>
                  <a:srgbClr val="4D6076"/>
                </a:solidFill>
                <a:latin typeface="Aptos"/>
                <a:ea typeface="Aptos"/>
                <a:cs typeface="Aptos"/>
              </a:defRPr>
            </a:lvl8pPr>
            <a:lvl9pPr algn="l">
              <a:defRPr sz="1463" b="0">
                <a:solidFill>
                  <a:srgbClr val="4D6076"/>
                </a:solidFill>
                <a:latin typeface="Aptos"/>
                <a:ea typeface="Aptos"/>
                <a:cs typeface="Aptos"/>
              </a:defRPr>
            </a:lvl9pPr>
          </a:lstStyle>
          <a:p xmlns:a="http://schemas.openxmlformats.org/drawingml/2006/main">
            <a:pPr algn="l">
              <a:defRPr sz="1463" b="0">
                <a:solidFill>
                  <a:srgbClr val="4D6076"/>
                </a:solidFill>
                <a:latin typeface="Aptos"/>
                <a:ea typeface="Aptos"/>
                <a:cs typeface="Aptos"/>
              </a:defRPr>
            </a:pPr>
            <a:r>
              <a:rPr sz="1463" b="0">
                <a:solidFill>
                  <a:srgbClr val="4D6076"/>
                </a:solidFill>
                <a:latin typeface="Aptos"/>
                <a:ea typeface="Aptos"/>
                <a:cs typeface="Aptos"/>
              </a:rPr>
              <a:t>Reasons and safe actions</a:t>
            </a:r>
          </a:p>
        </p:txBody>
      </p:sp>
      <p:sp>
        <p:nvSpPr>
          <p:cNvPr id="23" name="">
            <a:extLst xmlns:a="http://schemas.openxmlformats.org/drawingml/2006/main">
              <a:ext uri="{FF2B5EF4-FFF2-40B4-BE49-F238E27FC236}">
                <a16:creationId xmlns:a16="http://schemas.microsoft.com/office/drawing/2014/main" id="{2CE2331C-199F-45F8-A38F-8027E6DBE413}"/>
              </a:ext>
            </a:extLst>
          </p:cNvPr>
          <p:cNvSpPr>
            <a:spLocks xmlns:a="http://schemas.openxmlformats.org/drawingml/2006/main" noGrp="1"/>
          </p:cNvSpPr>
          <p:nvPr/>
        </p:nvSpPr>
        <p:spPr>
          <a:xfrm xmlns:a="http://schemas.openxmlformats.org/drawingml/2006/main">
            <a:off x="8896350" y="4171950"/>
            <a:ext cx="2762250" cy="1028700"/>
          </a:xfrm>
          <a:prstGeom xmlns:a="http://schemas.openxmlformats.org/drawingml/2006/main" prst="rect">
            <a:avLst/>
          </a:prstGeom>
          <a:solidFill xmlns:a="http://schemas.openxmlformats.org/drawingml/2006/main">
            <a:srgbClr val="F4F7FC"/>
          </a:solidFill>
          <a:ln xmlns:a="http://schemas.openxmlformats.org/drawingml/2006/main" w="0">
            <a:noFill/>
          </a:ln>
        </p:spPr>
      </p:sp>
      <p:sp>
        <p:nvSpPr>
          <p:cNvPr id="24" name="Flagged security event">
            <a:extLst xmlns:a="http://schemas.openxmlformats.org/drawingml/2006/main">
              <a:ext uri="{FF2B5EF4-FFF2-40B4-BE49-F238E27FC236}">
                <a16:creationId xmlns:a16="http://schemas.microsoft.com/office/drawing/2014/main" id="{38AD2EB7-4513-4A99-9672-83EDB9DE2666}"/>
              </a:ext>
            </a:extLst>
          </p:cNvPr>
          <p:cNvSpPr>
            <a:spLocks xmlns:a="http://schemas.openxmlformats.org/drawingml/2006/main" noGrp="1"/>
          </p:cNvSpPr>
          <p:nvPr/>
        </p:nvSpPr>
        <p:spPr>
          <a:xfrm xmlns:a="http://schemas.openxmlformats.org/drawingml/2006/main">
            <a:off x="9067800" y="4314825"/>
            <a:ext cx="24193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50" b="1">
                <a:solidFill>
                  <a:srgbClr val="003EA5"/>
                </a:solidFill>
                <a:latin typeface="Aptos"/>
                <a:ea typeface="Aptos"/>
                <a:cs typeface="Aptos"/>
              </a:defRPr>
            </a:defPPr>
            <a:lvl1pPr algn="l">
              <a:defRPr sz="1650" b="1">
                <a:solidFill>
                  <a:srgbClr val="003EA5"/>
                </a:solidFill>
                <a:latin typeface="Aptos"/>
                <a:ea typeface="Aptos"/>
                <a:cs typeface="Aptos"/>
              </a:defRPr>
            </a:lvl1pPr>
            <a:lvl2pPr algn="l">
              <a:defRPr sz="1650" b="1">
                <a:solidFill>
                  <a:srgbClr val="003EA5"/>
                </a:solidFill>
                <a:latin typeface="Aptos"/>
                <a:ea typeface="Aptos"/>
                <a:cs typeface="Aptos"/>
              </a:defRPr>
            </a:lvl2pPr>
            <a:lvl3pPr algn="l">
              <a:defRPr sz="1650" b="1">
                <a:solidFill>
                  <a:srgbClr val="003EA5"/>
                </a:solidFill>
                <a:latin typeface="Aptos"/>
                <a:ea typeface="Aptos"/>
                <a:cs typeface="Aptos"/>
              </a:defRPr>
            </a:lvl3pPr>
            <a:lvl4pPr algn="l">
              <a:defRPr sz="1650" b="1">
                <a:solidFill>
                  <a:srgbClr val="003EA5"/>
                </a:solidFill>
                <a:latin typeface="Aptos"/>
                <a:ea typeface="Aptos"/>
                <a:cs typeface="Aptos"/>
              </a:defRPr>
            </a:lvl4pPr>
            <a:lvl5pPr algn="l">
              <a:defRPr sz="1650" b="1">
                <a:solidFill>
                  <a:srgbClr val="003EA5"/>
                </a:solidFill>
                <a:latin typeface="Aptos"/>
                <a:ea typeface="Aptos"/>
                <a:cs typeface="Aptos"/>
              </a:defRPr>
            </a:lvl5pPr>
            <a:lvl6pPr algn="l">
              <a:defRPr sz="1650" b="1">
                <a:solidFill>
                  <a:srgbClr val="003EA5"/>
                </a:solidFill>
                <a:latin typeface="Aptos"/>
                <a:ea typeface="Aptos"/>
                <a:cs typeface="Aptos"/>
              </a:defRPr>
            </a:lvl6pPr>
            <a:lvl7pPr algn="l">
              <a:defRPr sz="1650" b="1">
                <a:solidFill>
                  <a:srgbClr val="003EA5"/>
                </a:solidFill>
                <a:latin typeface="Aptos"/>
                <a:ea typeface="Aptos"/>
                <a:cs typeface="Aptos"/>
              </a:defRPr>
            </a:lvl7pPr>
            <a:lvl8pPr algn="l">
              <a:defRPr sz="1650" b="1">
                <a:solidFill>
                  <a:srgbClr val="003EA5"/>
                </a:solidFill>
                <a:latin typeface="Aptos"/>
                <a:ea typeface="Aptos"/>
                <a:cs typeface="Aptos"/>
              </a:defRPr>
            </a:lvl8pPr>
            <a:lvl9pPr algn="l">
              <a:defRPr sz="1650" b="1">
                <a:solidFill>
                  <a:srgbClr val="003EA5"/>
                </a:solidFill>
                <a:latin typeface="Aptos"/>
                <a:ea typeface="Aptos"/>
                <a:cs typeface="Aptos"/>
              </a:defRPr>
            </a:lvl9pPr>
          </a:lstStyle>
          <a:p xmlns:a="http://schemas.openxmlformats.org/drawingml/2006/main">
            <a:pPr algn="l">
              <a:defRPr sz="1650" b="1">
                <a:solidFill>
                  <a:srgbClr val="003EA5"/>
                </a:solidFill>
                <a:latin typeface="Aptos"/>
                <a:ea typeface="Aptos"/>
                <a:cs typeface="Aptos"/>
              </a:defRPr>
            </a:pPr>
            <a:r>
              <a:rPr sz="1650" b="1">
                <a:solidFill>
                  <a:srgbClr val="003EA5"/>
                </a:solidFill>
                <a:latin typeface="Aptos"/>
                <a:ea typeface="Aptos"/>
                <a:cs typeface="Aptos"/>
              </a:rPr>
              <a:t>Flagged security event</a:t>
            </a:r>
          </a:p>
        </p:txBody>
      </p:sp>
      <p:sp>
        <p:nvSpPr>
          <p:cNvPr id="25" name="Triage, evidence and export">
            <a:extLst xmlns:a="http://schemas.openxmlformats.org/drawingml/2006/main">
              <a:ext uri="{FF2B5EF4-FFF2-40B4-BE49-F238E27FC236}">
                <a16:creationId xmlns:a16="http://schemas.microsoft.com/office/drawing/2014/main" id="{BB000520-2233-425E-BAE4-A16DB0819E56}"/>
              </a:ext>
            </a:extLst>
          </p:cNvPr>
          <p:cNvSpPr>
            <a:spLocks xmlns:a="http://schemas.openxmlformats.org/drawingml/2006/main" noGrp="1"/>
          </p:cNvSpPr>
          <p:nvPr/>
        </p:nvSpPr>
        <p:spPr>
          <a:xfrm xmlns:a="http://schemas.openxmlformats.org/drawingml/2006/main">
            <a:off x="9067800" y="4743450"/>
            <a:ext cx="24193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463" b="0">
                <a:solidFill>
                  <a:srgbClr val="4D6076"/>
                </a:solidFill>
                <a:latin typeface="Aptos"/>
                <a:ea typeface="Aptos"/>
                <a:cs typeface="Aptos"/>
              </a:defRPr>
            </a:defPPr>
            <a:lvl1pPr algn="l">
              <a:defRPr sz="1463" b="0">
                <a:solidFill>
                  <a:srgbClr val="4D6076"/>
                </a:solidFill>
                <a:latin typeface="Aptos"/>
                <a:ea typeface="Aptos"/>
                <a:cs typeface="Aptos"/>
              </a:defRPr>
            </a:lvl1pPr>
            <a:lvl2pPr algn="l">
              <a:defRPr sz="1463" b="0">
                <a:solidFill>
                  <a:srgbClr val="4D6076"/>
                </a:solidFill>
                <a:latin typeface="Aptos"/>
                <a:ea typeface="Aptos"/>
                <a:cs typeface="Aptos"/>
              </a:defRPr>
            </a:lvl2pPr>
            <a:lvl3pPr algn="l">
              <a:defRPr sz="1463" b="0">
                <a:solidFill>
                  <a:srgbClr val="4D6076"/>
                </a:solidFill>
                <a:latin typeface="Aptos"/>
                <a:ea typeface="Aptos"/>
                <a:cs typeface="Aptos"/>
              </a:defRPr>
            </a:lvl3pPr>
            <a:lvl4pPr algn="l">
              <a:defRPr sz="1463" b="0">
                <a:solidFill>
                  <a:srgbClr val="4D6076"/>
                </a:solidFill>
                <a:latin typeface="Aptos"/>
                <a:ea typeface="Aptos"/>
                <a:cs typeface="Aptos"/>
              </a:defRPr>
            </a:lvl4pPr>
            <a:lvl5pPr algn="l">
              <a:defRPr sz="1463" b="0">
                <a:solidFill>
                  <a:srgbClr val="4D6076"/>
                </a:solidFill>
                <a:latin typeface="Aptos"/>
                <a:ea typeface="Aptos"/>
                <a:cs typeface="Aptos"/>
              </a:defRPr>
            </a:lvl5pPr>
            <a:lvl6pPr algn="l">
              <a:defRPr sz="1463" b="0">
                <a:solidFill>
                  <a:srgbClr val="4D6076"/>
                </a:solidFill>
                <a:latin typeface="Aptos"/>
                <a:ea typeface="Aptos"/>
                <a:cs typeface="Aptos"/>
              </a:defRPr>
            </a:lvl6pPr>
            <a:lvl7pPr algn="l">
              <a:defRPr sz="1463" b="0">
                <a:solidFill>
                  <a:srgbClr val="4D6076"/>
                </a:solidFill>
                <a:latin typeface="Aptos"/>
                <a:ea typeface="Aptos"/>
                <a:cs typeface="Aptos"/>
              </a:defRPr>
            </a:lvl7pPr>
            <a:lvl8pPr algn="l">
              <a:defRPr sz="1463" b="0">
                <a:solidFill>
                  <a:srgbClr val="4D6076"/>
                </a:solidFill>
                <a:latin typeface="Aptos"/>
                <a:ea typeface="Aptos"/>
                <a:cs typeface="Aptos"/>
              </a:defRPr>
            </a:lvl8pPr>
            <a:lvl9pPr algn="l">
              <a:defRPr sz="1463" b="0">
                <a:solidFill>
                  <a:srgbClr val="4D6076"/>
                </a:solidFill>
                <a:latin typeface="Aptos"/>
                <a:ea typeface="Aptos"/>
                <a:cs typeface="Aptos"/>
              </a:defRPr>
            </a:lvl9pPr>
          </a:lstStyle>
          <a:p xmlns:a="http://schemas.openxmlformats.org/drawingml/2006/main">
            <a:pPr algn="l">
              <a:defRPr sz="1463" b="0">
                <a:solidFill>
                  <a:srgbClr val="4D6076"/>
                </a:solidFill>
                <a:latin typeface="Aptos"/>
                <a:ea typeface="Aptos"/>
                <a:cs typeface="Aptos"/>
              </a:defRPr>
            </a:pPr>
            <a:r>
              <a:rPr sz="1463" b="0">
                <a:solidFill>
                  <a:srgbClr val="4D6076"/>
                </a:solidFill>
                <a:latin typeface="Aptos"/>
                <a:ea typeface="Aptos"/>
                <a:cs typeface="Aptos"/>
              </a:rPr>
              <a:t>Triage, evidence and export</a:t>
            </a:r>
          </a:p>
        </p:txBody>
      </p:sp>
      <p:sp>
        <p:nvSpPr>
          <p:cNvPr id="30" name="Additional analysis when local evidence is insufficient">
            <a:extLst xmlns:a="http://schemas.openxmlformats.org/drawingml/2006/main">
              <a:ext uri="{FF2B5EF4-FFF2-40B4-BE49-F238E27FC236}">
                <a16:creationId xmlns:a16="http://schemas.microsoft.com/office/drawing/2014/main" id="{FCB7E31F-5866-4F4C-8401-676252E2C97A}"/>
              </a:ext>
            </a:extLst>
          </p:cNvPr>
          <p:cNvSpPr>
            <a:spLocks xmlns:a="http://schemas.openxmlformats.org/drawingml/2006/main" noGrp="1"/>
          </p:cNvSpPr>
          <p:nvPr/>
        </p:nvSpPr>
        <p:spPr>
          <a:xfrm xmlns:a="http://schemas.openxmlformats.org/drawingml/2006/main">
            <a:off x="4457700" y="2905125"/>
            <a:ext cx="3333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200" b="0">
                <a:solidFill>
                  <a:srgbClr val="4D6076"/>
                </a:solidFill>
                <a:latin typeface="Aptos"/>
                <a:ea typeface="Aptos"/>
                <a:cs typeface="Aptos"/>
              </a:defRPr>
            </a:defPPr>
            <a:lvl1pPr algn="l">
              <a:defRPr sz="1200" b="0">
                <a:solidFill>
                  <a:srgbClr val="4D6076"/>
                </a:solidFill>
                <a:latin typeface="Aptos"/>
                <a:ea typeface="Aptos"/>
                <a:cs typeface="Aptos"/>
              </a:defRPr>
            </a:lvl1pPr>
            <a:lvl2pPr algn="l">
              <a:defRPr sz="1200" b="0">
                <a:solidFill>
                  <a:srgbClr val="4D6076"/>
                </a:solidFill>
                <a:latin typeface="Aptos"/>
                <a:ea typeface="Aptos"/>
                <a:cs typeface="Aptos"/>
              </a:defRPr>
            </a:lvl2pPr>
            <a:lvl3pPr algn="l">
              <a:defRPr sz="1200" b="0">
                <a:solidFill>
                  <a:srgbClr val="4D6076"/>
                </a:solidFill>
                <a:latin typeface="Aptos"/>
                <a:ea typeface="Aptos"/>
                <a:cs typeface="Aptos"/>
              </a:defRPr>
            </a:lvl3pPr>
            <a:lvl4pPr algn="l">
              <a:defRPr sz="1200" b="0">
                <a:solidFill>
                  <a:srgbClr val="4D6076"/>
                </a:solidFill>
                <a:latin typeface="Aptos"/>
                <a:ea typeface="Aptos"/>
                <a:cs typeface="Aptos"/>
              </a:defRPr>
            </a:lvl4pPr>
            <a:lvl5pPr algn="l">
              <a:defRPr sz="1200" b="0">
                <a:solidFill>
                  <a:srgbClr val="4D6076"/>
                </a:solidFill>
                <a:latin typeface="Aptos"/>
                <a:ea typeface="Aptos"/>
                <a:cs typeface="Aptos"/>
              </a:defRPr>
            </a:lvl5pPr>
            <a:lvl6pPr algn="l">
              <a:defRPr sz="1200" b="0">
                <a:solidFill>
                  <a:srgbClr val="4D6076"/>
                </a:solidFill>
                <a:latin typeface="Aptos"/>
                <a:ea typeface="Aptos"/>
                <a:cs typeface="Aptos"/>
              </a:defRPr>
            </a:lvl6pPr>
            <a:lvl7pPr algn="l">
              <a:defRPr sz="1200" b="0">
                <a:solidFill>
                  <a:srgbClr val="4D6076"/>
                </a:solidFill>
                <a:latin typeface="Aptos"/>
                <a:ea typeface="Aptos"/>
                <a:cs typeface="Aptos"/>
              </a:defRPr>
            </a:lvl7pPr>
            <a:lvl8pPr algn="l">
              <a:defRPr sz="1200" b="0">
                <a:solidFill>
                  <a:srgbClr val="4D6076"/>
                </a:solidFill>
                <a:latin typeface="Aptos"/>
                <a:ea typeface="Aptos"/>
                <a:cs typeface="Aptos"/>
              </a:defRPr>
            </a:lvl8pPr>
            <a:lvl9pPr algn="l">
              <a:defRPr sz="1200" b="0">
                <a:solidFill>
                  <a:srgbClr val="4D6076"/>
                </a:solidFill>
                <a:latin typeface="Aptos"/>
                <a:ea typeface="Aptos"/>
                <a:cs typeface="Aptos"/>
              </a:defRPr>
            </a:lvl9pPr>
          </a:lstStyle>
          <a:p xmlns:a="http://schemas.openxmlformats.org/drawingml/2006/main">
            <a:pPr algn="l">
              <a:defRPr sz="1200" b="0">
                <a:solidFill>
                  <a:srgbClr val="4D6076"/>
                </a:solidFill>
                <a:latin typeface="Aptos"/>
                <a:ea typeface="Aptos"/>
                <a:cs typeface="Aptos"/>
              </a:defRPr>
            </a:pPr>
            <a:r>
              <a:rPr sz="1200" b="0">
                <a:solidFill>
                  <a:srgbClr val="4D6076"/>
                </a:solidFill>
                <a:latin typeface="Aptos"/>
                <a:ea typeface="Aptos"/>
                <a:cs typeface="Aptos"/>
              </a:rPr>
              <a:t>Additional analysis when local evidence is insufficient</a:t>
            </a:r>
          </a:p>
        </p:txBody>
      </p:sp>
      <p:sp>
        <p:nvSpPr>
          <p:cNvPr id="31" name="">
            <a:extLst xmlns:a="http://schemas.openxmlformats.org/drawingml/2006/main">
              <a:ext uri="{FF2B5EF4-FFF2-40B4-BE49-F238E27FC236}">
                <a16:creationId xmlns:a16="http://schemas.microsoft.com/office/drawing/2014/main" id="{14C0C213-D0AF-419F-B9AC-5B872440E853}"/>
              </a:ext>
            </a:extLst>
          </p:cNvPr>
          <p:cNvSpPr>
            <a:spLocks xmlns:a="http://schemas.openxmlformats.org/drawingml/2006/main" noGrp="1"/>
          </p:cNvSpPr>
          <p:nvPr/>
        </p:nvSpPr>
        <p:spPr>
          <a:xfrm xmlns:a="http://schemas.openxmlformats.org/drawingml/2006/main">
            <a:off x="533400" y="5514975"/>
            <a:ext cx="11125200" cy="409575"/>
          </a:xfrm>
          <a:prstGeom xmlns:a="http://schemas.openxmlformats.org/drawingml/2006/main" prst="rect">
            <a:avLst/>
          </a:prstGeom>
          <a:solidFill xmlns:a="http://schemas.openxmlformats.org/drawingml/2006/main">
            <a:srgbClr val="F4F7FC"/>
          </a:solidFill>
          <a:ln xmlns:a="http://schemas.openxmlformats.org/drawingml/2006/main" w="0">
            <a:noFill/>
          </a:ln>
        </p:spPr>
      </p:sp>
      <p:sp>
        <p:nvSpPr>
          <p:cNvPr id="32" name="Business policy">
            <a:extLst xmlns:a="http://schemas.openxmlformats.org/drawingml/2006/main">
              <a:ext uri="{FF2B5EF4-FFF2-40B4-BE49-F238E27FC236}">
                <a16:creationId xmlns:a16="http://schemas.microsoft.com/office/drawing/2014/main" id="{3D93E24B-F80A-4007-A09C-C604BE032CD0}"/>
              </a:ext>
            </a:extLst>
          </p:cNvPr>
          <p:cNvSpPr>
            <a:spLocks xmlns:a="http://schemas.openxmlformats.org/drawingml/2006/main" noGrp="1"/>
          </p:cNvSpPr>
          <p:nvPr/>
        </p:nvSpPr>
        <p:spPr>
          <a:xfrm xmlns:a="http://schemas.openxmlformats.org/drawingml/2006/main">
            <a:off x="704850" y="5600700"/>
            <a:ext cx="168592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388" b="1">
                <a:solidFill>
                  <a:srgbClr val="003EA5"/>
                </a:solidFill>
                <a:latin typeface="Aptos"/>
                <a:ea typeface="Aptos"/>
                <a:cs typeface="Aptos"/>
              </a:defRPr>
            </a:defPPr>
            <a:lvl1pPr algn="l">
              <a:defRPr sz="1388" b="1">
                <a:solidFill>
                  <a:srgbClr val="003EA5"/>
                </a:solidFill>
                <a:latin typeface="Aptos"/>
                <a:ea typeface="Aptos"/>
                <a:cs typeface="Aptos"/>
              </a:defRPr>
            </a:lvl1pPr>
            <a:lvl2pPr algn="l">
              <a:defRPr sz="1388" b="1">
                <a:solidFill>
                  <a:srgbClr val="003EA5"/>
                </a:solidFill>
                <a:latin typeface="Aptos"/>
                <a:ea typeface="Aptos"/>
                <a:cs typeface="Aptos"/>
              </a:defRPr>
            </a:lvl2pPr>
            <a:lvl3pPr algn="l">
              <a:defRPr sz="1388" b="1">
                <a:solidFill>
                  <a:srgbClr val="003EA5"/>
                </a:solidFill>
                <a:latin typeface="Aptos"/>
                <a:ea typeface="Aptos"/>
                <a:cs typeface="Aptos"/>
              </a:defRPr>
            </a:lvl3pPr>
            <a:lvl4pPr algn="l">
              <a:defRPr sz="1388" b="1">
                <a:solidFill>
                  <a:srgbClr val="003EA5"/>
                </a:solidFill>
                <a:latin typeface="Aptos"/>
                <a:ea typeface="Aptos"/>
                <a:cs typeface="Aptos"/>
              </a:defRPr>
            </a:lvl4pPr>
            <a:lvl5pPr algn="l">
              <a:defRPr sz="1388" b="1">
                <a:solidFill>
                  <a:srgbClr val="003EA5"/>
                </a:solidFill>
                <a:latin typeface="Aptos"/>
                <a:ea typeface="Aptos"/>
                <a:cs typeface="Aptos"/>
              </a:defRPr>
            </a:lvl5pPr>
            <a:lvl6pPr algn="l">
              <a:defRPr sz="1388" b="1">
                <a:solidFill>
                  <a:srgbClr val="003EA5"/>
                </a:solidFill>
                <a:latin typeface="Aptos"/>
                <a:ea typeface="Aptos"/>
                <a:cs typeface="Aptos"/>
              </a:defRPr>
            </a:lvl6pPr>
            <a:lvl7pPr algn="l">
              <a:defRPr sz="1388" b="1">
                <a:solidFill>
                  <a:srgbClr val="003EA5"/>
                </a:solidFill>
                <a:latin typeface="Aptos"/>
                <a:ea typeface="Aptos"/>
                <a:cs typeface="Aptos"/>
              </a:defRPr>
            </a:lvl7pPr>
            <a:lvl8pPr algn="l">
              <a:defRPr sz="1388" b="1">
                <a:solidFill>
                  <a:srgbClr val="003EA5"/>
                </a:solidFill>
                <a:latin typeface="Aptos"/>
                <a:ea typeface="Aptos"/>
                <a:cs typeface="Aptos"/>
              </a:defRPr>
            </a:lvl8pPr>
            <a:lvl9pPr algn="l">
              <a:defRPr sz="1388" b="1">
                <a:solidFill>
                  <a:srgbClr val="003EA5"/>
                </a:solidFill>
                <a:latin typeface="Aptos"/>
                <a:ea typeface="Aptos"/>
                <a:cs typeface="Aptos"/>
              </a:defRPr>
            </a:lvl9pPr>
          </a:lstStyle>
          <a:p xmlns:a="http://schemas.openxmlformats.org/drawingml/2006/main">
            <a:pPr algn="l">
              <a:defRPr sz="1388" b="1">
                <a:solidFill>
                  <a:srgbClr val="003EA5"/>
                </a:solidFill>
                <a:latin typeface="Aptos"/>
                <a:ea typeface="Aptos"/>
                <a:cs typeface="Aptos"/>
              </a:defRPr>
            </a:pPr>
            <a:r>
              <a:rPr sz="1388" b="1">
                <a:solidFill>
                  <a:srgbClr val="003EA5"/>
                </a:solidFill>
                <a:latin typeface="Aptos"/>
                <a:ea typeface="Aptos"/>
                <a:cs typeface="Aptos"/>
              </a:rPr>
              <a:t>Business policy</a:t>
            </a:r>
          </a:p>
        </p:txBody>
      </p:sp>
      <p:sp>
        <p:nvSpPr>
          <p:cNvPr id="33" name="80+ workspace controls, exclusions, URL lists and scoped event visibility">
            <a:extLst xmlns:a="http://schemas.openxmlformats.org/drawingml/2006/main">
              <a:ext uri="{FF2B5EF4-FFF2-40B4-BE49-F238E27FC236}">
                <a16:creationId xmlns:a16="http://schemas.microsoft.com/office/drawing/2014/main" id="{5EDF3725-E78D-4468-ABFA-A3FACD6CF355}"/>
              </a:ext>
            </a:extLst>
          </p:cNvPr>
          <p:cNvSpPr>
            <a:spLocks xmlns:a="http://schemas.openxmlformats.org/drawingml/2006/main" noGrp="1"/>
          </p:cNvSpPr>
          <p:nvPr/>
        </p:nvSpPr>
        <p:spPr>
          <a:xfrm xmlns:a="http://schemas.openxmlformats.org/drawingml/2006/main">
            <a:off x="2552700" y="5600700"/>
            <a:ext cx="8810625"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388" b="0">
                <a:solidFill>
                  <a:srgbClr val="4D6076"/>
                </a:solidFill>
                <a:latin typeface="Aptos"/>
                <a:ea typeface="Aptos"/>
                <a:cs typeface="Aptos"/>
              </a:defRPr>
            </a:defPPr>
            <a:lvl1pPr algn="l">
              <a:defRPr sz="1388" b="0">
                <a:solidFill>
                  <a:srgbClr val="4D6076"/>
                </a:solidFill>
                <a:latin typeface="Aptos"/>
                <a:ea typeface="Aptos"/>
                <a:cs typeface="Aptos"/>
              </a:defRPr>
            </a:lvl1pPr>
            <a:lvl2pPr algn="l">
              <a:defRPr sz="1388" b="0">
                <a:solidFill>
                  <a:srgbClr val="4D6076"/>
                </a:solidFill>
                <a:latin typeface="Aptos"/>
                <a:ea typeface="Aptos"/>
                <a:cs typeface="Aptos"/>
              </a:defRPr>
            </a:lvl2pPr>
            <a:lvl3pPr algn="l">
              <a:defRPr sz="1388" b="0">
                <a:solidFill>
                  <a:srgbClr val="4D6076"/>
                </a:solidFill>
                <a:latin typeface="Aptos"/>
                <a:ea typeface="Aptos"/>
                <a:cs typeface="Aptos"/>
              </a:defRPr>
            </a:lvl3pPr>
            <a:lvl4pPr algn="l">
              <a:defRPr sz="1388" b="0">
                <a:solidFill>
                  <a:srgbClr val="4D6076"/>
                </a:solidFill>
                <a:latin typeface="Aptos"/>
                <a:ea typeface="Aptos"/>
                <a:cs typeface="Aptos"/>
              </a:defRPr>
            </a:lvl4pPr>
            <a:lvl5pPr algn="l">
              <a:defRPr sz="1388" b="0">
                <a:solidFill>
                  <a:srgbClr val="4D6076"/>
                </a:solidFill>
                <a:latin typeface="Aptos"/>
                <a:ea typeface="Aptos"/>
                <a:cs typeface="Aptos"/>
              </a:defRPr>
            </a:lvl5pPr>
            <a:lvl6pPr algn="l">
              <a:defRPr sz="1388" b="0">
                <a:solidFill>
                  <a:srgbClr val="4D6076"/>
                </a:solidFill>
                <a:latin typeface="Aptos"/>
                <a:ea typeface="Aptos"/>
                <a:cs typeface="Aptos"/>
              </a:defRPr>
            </a:lvl6pPr>
            <a:lvl7pPr algn="l">
              <a:defRPr sz="1388" b="0">
                <a:solidFill>
                  <a:srgbClr val="4D6076"/>
                </a:solidFill>
                <a:latin typeface="Aptos"/>
                <a:ea typeface="Aptos"/>
                <a:cs typeface="Aptos"/>
              </a:defRPr>
            </a:lvl7pPr>
            <a:lvl8pPr algn="l">
              <a:defRPr sz="1388" b="0">
                <a:solidFill>
                  <a:srgbClr val="4D6076"/>
                </a:solidFill>
                <a:latin typeface="Aptos"/>
                <a:ea typeface="Aptos"/>
                <a:cs typeface="Aptos"/>
              </a:defRPr>
            </a:lvl8pPr>
            <a:lvl9pPr algn="l">
              <a:defRPr sz="1388" b="0">
                <a:solidFill>
                  <a:srgbClr val="4D6076"/>
                </a:solidFill>
                <a:latin typeface="Aptos"/>
                <a:ea typeface="Aptos"/>
                <a:cs typeface="Aptos"/>
              </a:defRPr>
            </a:lvl9pPr>
          </a:lstStyle>
          <a:p xmlns:a="http://schemas.openxmlformats.org/drawingml/2006/main">
            <a:pPr algn="l">
              <a:defRPr sz="1388" b="0">
                <a:solidFill>
                  <a:srgbClr val="4D6076"/>
                </a:solidFill>
                <a:latin typeface="Aptos"/>
                <a:ea typeface="Aptos"/>
                <a:cs typeface="Aptos"/>
              </a:defRPr>
            </a:pPr>
            <a:r>
              <a:rPr sz="1388" b="0">
                <a:solidFill>
                  <a:srgbClr val="4D6076"/>
                </a:solidFill>
                <a:latin typeface="Aptos"/>
                <a:ea typeface="Aptos"/>
                <a:cs typeface="Aptos"/>
              </a:rPr>
              <a:t>80+ workspace controls, exclusions, URL lists and scoped event visibility</a:t>
            </a:r>
          </a:p>
        </p:txBody>
      </p:sp>
      <p:sp>
        <p:nvSpPr>
          <p:cNvPr id="34" name="Sensitive form values stay local. Cloud submissions and flagged events have thei">
            <a:extLst xmlns:a="http://schemas.openxmlformats.org/drawingml/2006/main">
              <a:ext uri="{FF2B5EF4-FFF2-40B4-BE49-F238E27FC236}">
                <a16:creationId xmlns:a16="http://schemas.microsoft.com/office/drawing/2014/main" id="{C7E3D57A-C943-483E-8651-C525262B5FB1}"/>
              </a:ext>
            </a:extLst>
          </p:cNvPr>
          <p:cNvSpPr>
            <a:spLocks xmlns:a="http://schemas.openxmlformats.org/drawingml/2006/main" noGrp="1"/>
          </p:cNvSpPr>
          <p:nvPr/>
        </p:nvSpPr>
        <p:spPr>
          <a:xfrm xmlns:a="http://schemas.openxmlformats.org/drawingml/2006/main">
            <a:off x="533400" y="6038850"/>
            <a:ext cx="11125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125" b="0">
                <a:solidFill>
                  <a:srgbClr val="4D6076"/>
                </a:solidFill>
                <a:latin typeface="Aptos"/>
                <a:ea typeface="Aptos"/>
                <a:cs typeface="Aptos"/>
              </a:defRPr>
            </a:defPPr>
            <a:lvl1pPr algn="l">
              <a:defRPr sz="1125" b="0">
                <a:solidFill>
                  <a:srgbClr val="4D6076"/>
                </a:solidFill>
                <a:latin typeface="Aptos"/>
                <a:ea typeface="Aptos"/>
                <a:cs typeface="Aptos"/>
              </a:defRPr>
            </a:lvl1pPr>
            <a:lvl2pPr algn="l">
              <a:defRPr sz="1125" b="0">
                <a:solidFill>
                  <a:srgbClr val="4D6076"/>
                </a:solidFill>
                <a:latin typeface="Aptos"/>
                <a:ea typeface="Aptos"/>
                <a:cs typeface="Aptos"/>
              </a:defRPr>
            </a:lvl2pPr>
            <a:lvl3pPr algn="l">
              <a:defRPr sz="1125" b="0">
                <a:solidFill>
                  <a:srgbClr val="4D6076"/>
                </a:solidFill>
                <a:latin typeface="Aptos"/>
                <a:ea typeface="Aptos"/>
                <a:cs typeface="Aptos"/>
              </a:defRPr>
            </a:lvl3pPr>
            <a:lvl4pPr algn="l">
              <a:defRPr sz="1125" b="0">
                <a:solidFill>
                  <a:srgbClr val="4D6076"/>
                </a:solidFill>
                <a:latin typeface="Aptos"/>
                <a:ea typeface="Aptos"/>
                <a:cs typeface="Aptos"/>
              </a:defRPr>
            </a:lvl4pPr>
            <a:lvl5pPr algn="l">
              <a:defRPr sz="1125" b="0">
                <a:solidFill>
                  <a:srgbClr val="4D6076"/>
                </a:solidFill>
                <a:latin typeface="Aptos"/>
                <a:ea typeface="Aptos"/>
                <a:cs typeface="Aptos"/>
              </a:defRPr>
            </a:lvl5pPr>
            <a:lvl6pPr algn="l">
              <a:defRPr sz="1125" b="0">
                <a:solidFill>
                  <a:srgbClr val="4D6076"/>
                </a:solidFill>
                <a:latin typeface="Aptos"/>
                <a:ea typeface="Aptos"/>
                <a:cs typeface="Aptos"/>
              </a:defRPr>
            </a:lvl6pPr>
            <a:lvl7pPr algn="l">
              <a:defRPr sz="1125" b="0">
                <a:solidFill>
                  <a:srgbClr val="4D6076"/>
                </a:solidFill>
                <a:latin typeface="Aptos"/>
                <a:ea typeface="Aptos"/>
                <a:cs typeface="Aptos"/>
              </a:defRPr>
            </a:lvl7pPr>
            <a:lvl8pPr algn="l">
              <a:defRPr sz="1125" b="0">
                <a:solidFill>
                  <a:srgbClr val="4D6076"/>
                </a:solidFill>
                <a:latin typeface="Aptos"/>
                <a:ea typeface="Aptos"/>
                <a:cs typeface="Aptos"/>
              </a:defRPr>
            </a:lvl8pPr>
            <a:lvl9pPr algn="l">
              <a:defRPr sz="1125" b="0">
                <a:solidFill>
                  <a:srgbClr val="4D6076"/>
                </a:solidFill>
                <a:latin typeface="Aptos"/>
                <a:ea typeface="Aptos"/>
                <a:cs typeface="Aptos"/>
              </a:defRPr>
            </a:lvl9pPr>
          </a:lstStyle>
          <a:p xmlns:a="http://schemas.openxmlformats.org/drawingml/2006/main">
            <a:pPr algn="l">
              <a:defRPr sz="1125" b="0">
                <a:solidFill>
                  <a:srgbClr val="4D6076"/>
                </a:solidFill>
                <a:latin typeface="Aptos"/>
                <a:ea typeface="Aptos"/>
                <a:cs typeface="Aptos"/>
              </a:defRPr>
            </a:pPr>
            <a:r>
              <a:rPr sz="1125" b="0">
                <a:solidFill>
                  <a:srgbClr val="4D6076"/>
                </a:solidFill>
                <a:latin typeface="Aptos"/>
                <a:ea typeface="Aptos"/>
                <a:cs typeface="Aptos"/>
              </a:rPr>
              <a:t>Sensitive form values stay local. Cloud submissions and flagged events have their own retention rules.</a:t>
            </a:r>
          </a:p>
        </p:txBody>
      </p:sp>
    </p:spTree>
    <p:extLst>
      <p:ext uri="{BB962C8B-B14F-4D97-AF65-F5344CB8AC3E}">
        <p14:creationId xmlns:p14="http://schemas.microsoft.com/office/powerpoint/2010/main" val="118162832"/>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03 / PRODUCT DEMONSTRATION">
            <a:extLst xmlns:a="http://schemas.openxmlformats.org/drawingml/2006/main">
              <a:ext uri="{FF2B5EF4-FFF2-40B4-BE49-F238E27FC236}">
                <a16:creationId xmlns:a16="http://schemas.microsoft.com/office/drawing/2014/main" id="{B35299B9-42AA-4CCB-9CA8-F3F33ADDD837}"/>
              </a:ext>
            </a:extLst>
          </p:cNvPr>
          <p:cNvSpPr>
            <a:spLocks xmlns:a="http://schemas.openxmlformats.org/drawingml/2006/main" noGrp="1"/>
          </p:cNvSpPr>
          <p:nvPr/>
        </p:nvSpPr>
        <p:spPr>
          <a:xfrm xmlns:a="http://schemas.openxmlformats.org/drawingml/2006/main">
            <a:off x="533400" y="285750"/>
            <a:ext cx="9810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125" b="1">
                <a:solidFill>
                  <a:srgbClr val="003EA5"/>
                </a:solidFill>
                <a:latin typeface="Aptos"/>
                <a:ea typeface="Aptos"/>
                <a:cs typeface="Aptos"/>
              </a:defRPr>
            </a:defPPr>
            <a:lvl1pPr algn="l">
              <a:defRPr sz="1125" b="1">
                <a:solidFill>
                  <a:srgbClr val="003EA5"/>
                </a:solidFill>
                <a:latin typeface="Aptos"/>
                <a:ea typeface="Aptos"/>
                <a:cs typeface="Aptos"/>
              </a:defRPr>
            </a:lvl1pPr>
            <a:lvl2pPr algn="l">
              <a:defRPr sz="1125" b="1">
                <a:solidFill>
                  <a:srgbClr val="003EA5"/>
                </a:solidFill>
                <a:latin typeface="Aptos"/>
                <a:ea typeface="Aptos"/>
                <a:cs typeface="Aptos"/>
              </a:defRPr>
            </a:lvl2pPr>
            <a:lvl3pPr algn="l">
              <a:defRPr sz="1125" b="1">
                <a:solidFill>
                  <a:srgbClr val="003EA5"/>
                </a:solidFill>
                <a:latin typeface="Aptos"/>
                <a:ea typeface="Aptos"/>
                <a:cs typeface="Aptos"/>
              </a:defRPr>
            </a:lvl3pPr>
            <a:lvl4pPr algn="l">
              <a:defRPr sz="1125" b="1">
                <a:solidFill>
                  <a:srgbClr val="003EA5"/>
                </a:solidFill>
                <a:latin typeface="Aptos"/>
                <a:ea typeface="Aptos"/>
                <a:cs typeface="Aptos"/>
              </a:defRPr>
            </a:lvl4pPr>
            <a:lvl5pPr algn="l">
              <a:defRPr sz="1125" b="1">
                <a:solidFill>
                  <a:srgbClr val="003EA5"/>
                </a:solidFill>
                <a:latin typeface="Aptos"/>
                <a:ea typeface="Aptos"/>
                <a:cs typeface="Aptos"/>
              </a:defRPr>
            </a:lvl5pPr>
            <a:lvl6pPr algn="l">
              <a:defRPr sz="1125" b="1">
                <a:solidFill>
                  <a:srgbClr val="003EA5"/>
                </a:solidFill>
                <a:latin typeface="Aptos"/>
                <a:ea typeface="Aptos"/>
                <a:cs typeface="Aptos"/>
              </a:defRPr>
            </a:lvl6pPr>
            <a:lvl7pPr algn="l">
              <a:defRPr sz="1125" b="1">
                <a:solidFill>
                  <a:srgbClr val="003EA5"/>
                </a:solidFill>
                <a:latin typeface="Aptos"/>
                <a:ea typeface="Aptos"/>
                <a:cs typeface="Aptos"/>
              </a:defRPr>
            </a:lvl7pPr>
            <a:lvl8pPr algn="l">
              <a:defRPr sz="1125" b="1">
                <a:solidFill>
                  <a:srgbClr val="003EA5"/>
                </a:solidFill>
                <a:latin typeface="Aptos"/>
                <a:ea typeface="Aptos"/>
                <a:cs typeface="Aptos"/>
              </a:defRPr>
            </a:lvl8pPr>
            <a:lvl9pPr algn="l">
              <a:defRPr sz="1125" b="1">
                <a:solidFill>
                  <a:srgbClr val="003EA5"/>
                </a:solidFill>
                <a:latin typeface="Aptos"/>
                <a:ea typeface="Aptos"/>
                <a:cs typeface="Aptos"/>
              </a:defRPr>
            </a:lvl9pPr>
          </a:lstStyle>
          <a:p xmlns:a="http://schemas.openxmlformats.org/drawingml/2006/main">
            <a:pPr algn="l">
              <a:defRPr sz="1125" b="1">
                <a:solidFill>
                  <a:srgbClr val="003EA5"/>
                </a:solidFill>
                <a:latin typeface="Aptos"/>
                <a:ea typeface="Aptos"/>
                <a:cs typeface="Aptos"/>
              </a:defRPr>
            </a:pPr>
            <a:r>
              <a:rPr sz="1125" b="1">
                <a:solidFill>
                  <a:srgbClr val="003EA5"/>
                </a:solidFill>
                <a:latin typeface="Aptos"/>
                <a:ea typeface="Aptos"/>
                <a:cs typeface="Aptos"/>
              </a:rPr>
              <a:t>03 / PRODUCT DEMONSTRATION</a:t>
            </a:r>
          </a:p>
        </p:txBody>
      </p:sp>
      <p:sp>
        <p:nvSpPr>
          <p:cNvPr id="2" name="A familiar brand on an unrelated domain">
            <a:extLst xmlns:a="http://schemas.openxmlformats.org/drawingml/2006/main">
              <a:ext uri="{FF2B5EF4-FFF2-40B4-BE49-F238E27FC236}">
                <a16:creationId xmlns:a16="http://schemas.microsoft.com/office/drawing/2014/main" id="{17EAB97D-C1DD-40D1-91FB-FFE48B8093E3}"/>
              </a:ext>
            </a:extLst>
          </p:cNvPr>
          <p:cNvSpPr>
            <a:spLocks xmlns:a="http://schemas.openxmlformats.org/drawingml/2006/main" noGrp="1"/>
          </p:cNvSpPr>
          <p:nvPr/>
        </p:nvSpPr>
        <p:spPr>
          <a:xfrm xmlns:a="http://schemas.openxmlformats.org/drawingml/2006/main">
            <a:off x="533400" y="695325"/>
            <a:ext cx="111252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925" b="1">
                <a:solidFill>
                  <a:srgbClr val="14263F"/>
                </a:solidFill>
                <a:latin typeface="Aptos"/>
                <a:ea typeface="Aptos"/>
                <a:cs typeface="Aptos"/>
              </a:defRPr>
            </a:defPPr>
            <a:lvl1pPr algn="l">
              <a:defRPr sz="2925" b="1">
                <a:solidFill>
                  <a:srgbClr val="14263F"/>
                </a:solidFill>
                <a:latin typeface="Aptos"/>
                <a:ea typeface="Aptos"/>
                <a:cs typeface="Aptos"/>
              </a:defRPr>
            </a:lvl1pPr>
            <a:lvl2pPr algn="l">
              <a:defRPr sz="2925" b="1">
                <a:solidFill>
                  <a:srgbClr val="14263F"/>
                </a:solidFill>
                <a:latin typeface="Aptos"/>
                <a:ea typeface="Aptos"/>
                <a:cs typeface="Aptos"/>
              </a:defRPr>
            </a:lvl2pPr>
            <a:lvl3pPr algn="l">
              <a:defRPr sz="2925" b="1">
                <a:solidFill>
                  <a:srgbClr val="14263F"/>
                </a:solidFill>
                <a:latin typeface="Aptos"/>
                <a:ea typeface="Aptos"/>
                <a:cs typeface="Aptos"/>
              </a:defRPr>
            </a:lvl3pPr>
            <a:lvl4pPr algn="l">
              <a:defRPr sz="2925" b="1">
                <a:solidFill>
                  <a:srgbClr val="14263F"/>
                </a:solidFill>
                <a:latin typeface="Aptos"/>
                <a:ea typeface="Aptos"/>
                <a:cs typeface="Aptos"/>
              </a:defRPr>
            </a:lvl4pPr>
            <a:lvl5pPr algn="l">
              <a:defRPr sz="2925" b="1">
                <a:solidFill>
                  <a:srgbClr val="14263F"/>
                </a:solidFill>
                <a:latin typeface="Aptos"/>
                <a:ea typeface="Aptos"/>
                <a:cs typeface="Aptos"/>
              </a:defRPr>
            </a:lvl5pPr>
            <a:lvl6pPr algn="l">
              <a:defRPr sz="2925" b="1">
                <a:solidFill>
                  <a:srgbClr val="14263F"/>
                </a:solidFill>
                <a:latin typeface="Aptos"/>
                <a:ea typeface="Aptos"/>
                <a:cs typeface="Aptos"/>
              </a:defRPr>
            </a:lvl6pPr>
            <a:lvl7pPr algn="l">
              <a:defRPr sz="2925" b="1">
                <a:solidFill>
                  <a:srgbClr val="14263F"/>
                </a:solidFill>
                <a:latin typeface="Aptos"/>
                <a:ea typeface="Aptos"/>
                <a:cs typeface="Aptos"/>
              </a:defRPr>
            </a:lvl7pPr>
            <a:lvl8pPr algn="l">
              <a:defRPr sz="2925" b="1">
                <a:solidFill>
                  <a:srgbClr val="14263F"/>
                </a:solidFill>
                <a:latin typeface="Aptos"/>
                <a:ea typeface="Aptos"/>
                <a:cs typeface="Aptos"/>
              </a:defRPr>
            </a:lvl8pPr>
            <a:lvl9pPr algn="l">
              <a:defRPr sz="2925" b="1">
                <a:solidFill>
                  <a:srgbClr val="14263F"/>
                </a:solidFill>
                <a:latin typeface="Aptos"/>
                <a:ea typeface="Aptos"/>
                <a:cs typeface="Aptos"/>
              </a:defRPr>
            </a:lvl9pPr>
          </a:lstStyle>
          <a:p xmlns:a="http://schemas.openxmlformats.org/drawingml/2006/main">
            <a:pPr algn="l">
              <a:defRPr sz="2925" b="1">
                <a:solidFill>
                  <a:srgbClr val="14263F"/>
                </a:solidFill>
                <a:latin typeface="Aptos"/>
                <a:ea typeface="Aptos"/>
                <a:cs typeface="Aptos"/>
              </a:defRPr>
            </a:pPr>
            <a:r>
              <a:rPr sz="2925" b="1">
                <a:solidFill>
                  <a:srgbClr val="14263F"/>
                </a:solidFill>
                <a:latin typeface="Aptos"/>
                <a:ea typeface="Aptos"/>
                <a:cs typeface="Aptos"/>
              </a:rPr>
              <a:t>A familiar brand on an unrelated domain</a:t>
            </a:r>
          </a:p>
        </p:txBody>
      </p:sp>
      <p:sp>
        <p:nvSpPr>
          <p:cNvPr id="3" name="">
            <a:extLst xmlns:a="http://schemas.openxmlformats.org/drawingml/2006/main">
              <a:ext uri="{FF2B5EF4-FFF2-40B4-BE49-F238E27FC236}">
                <a16:creationId xmlns:a16="http://schemas.microsoft.com/office/drawing/2014/main" id="{2EA42AE8-620F-49BB-A0E8-A1F046873643}"/>
              </a:ext>
            </a:extLst>
          </p:cNvPr>
          <p:cNvSpPr>
            <a:spLocks xmlns:a="http://schemas.openxmlformats.org/drawingml/2006/main" noGrp="1"/>
          </p:cNvSpPr>
          <p:nvPr/>
        </p:nvSpPr>
        <p:spPr>
          <a:xfrm xmlns:a="http://schemas.openxmlformats.org/drawingml/2006/main">
            <a:off x="533400" y="1743075"/>
            <a:ext cx="11125200" cy="0"/>
          </a:xfrm>
          <a:prstGeom xmlns:a="http://schemas.openxmlformats.org/drawingml/2006/main" prst="line">
            <a:avLst/>
          </a:prstGeom>
          <a:noFill xmlns:a="http://schemas.openxmlformats.org/drawingml/2006/main"/>
          <a:ln xmlns:a="http://schemas.openxmlformats.org/drawingml/2006/main" w="9525">
            <a:solidFill>
              <a:srgbClr val="D4DDEC"/>
            </a:solidFill>
          </a:ln>
        </p:spPr>
      </p:sp>
      <p:pic>
        <p:nvPicPr>
          <p:cNvPr id="4" name="">
            <a:extLst xmlns:a="http://schemas.openxmlformats.org/drawingml/2006/main">
              <a:ext uri="{FF2B5EF4-FFF2-40B4-BE49-F238E27FC236}">
                <a16:creationId xmlns:a16="http://schemas.microsoft.com/office/drawing/2014/main" id="{5C050ED6-076E-4691-BB8C-2557C8227662}"/>
              </a:ext>
            </a:extLst>
          </p:cNvPr>
          <p:cNvPicPr>
            <a:picLocks xmlns:a="http://schemas.openxmlformats.org/drawingml/2006/main" noChangeAspect="1"/>
          </p:cNvPicPr>
          <p:nvPr/>
        </p:nvPicPr>
        <p:blipFill>
          <a:blip xmlns:r="http://schemas.openxmlformats.org/officeDocument/2006/relationships" xmlns:a="http://schemas.openxmlformats.org/drawingml/2006/main" r:embed="R09e8d5186042438f"/>
          <a:stretch xmlns:a="http://schemas.openxmlformats.org/drawingml/2006/main"/>
        </p:blipFill>
        <p:spPr>
          <a:xfrm xmlns:a="http://schemas.openxmlformats.org/drawingml/2006/main">
            <a:off x="533400" y="6363260"/>
            <a:ext cx="1333500" cy="294154"/>
          </a:xfrm>
          <a:prstGeom xmlns:a="http://schemas.openxmlformats.org/drawingml/2006/main" prst="rect">
            <a:avLst/>
          </a:prstGeom>
        </p:spPr>
      </p:pic>
      <p:sp>
        <p:nvSpPr>
          <p:cNvPr id="5" name="Browser Security">
            <a:extLst xmlns:a="http://schemas.openxmlformats.org/drawingml/2006/main">
              <a:ext uri="{FF2B5EF4-FFF2-40B4-BE49-F238E27FC236}">
                <a16:creationId xmlns:a16="http://schemas.microsoft.com/office/drawing/2014/main" id="{4CC3CF81-43C6-430F-9C6F-FE0A75C78D91}"/>
              </a:ext>
            </a:extLst>
          </p:cNvPr>
          <p:cNvSpPr>
            <a:spLocks xmlns:a="http://schemas.openxmlformats.org/drawingml/2006/main" noGrp="1"/>
          </p:cNvSpPr>
          <p:nvPr/>
        </p:nvSpPr>
        <p:spPr>
          <a:xfrm xmlns:a="http://schemas.openxmlformats.org/drawingml/2006/main">
            <a:off x="8905875" y="6410325"/>
            <a:ext cx="2095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050" b="0">
                <a:solidFill>
                  <a:srgbClr val="4D6076"/>
                </a:solidFill>
                <a:latin typeface="Aptos"/>
                <a:ea typeface="Aptos"/>
                <a:cs typeface="Aptos"/>
              </a:defRPr>
            </a:defPPr>
            <a:lvl1pPr algn="r">
              <a:defRPr sz="1050" b="0">
                <a:solidFill>
                  <a:srgbClr val="4D6076"/>
                </a:solidFill>
                <a:latin typeface="Aptos"/>
                <a:ea typeface="Aptos"/>
                <a:cs typeface="Aptos"/>
              </a:defRPr>
            </a:lvl1pPr>
            <a:lvl2pPr algn="r">
              <a:defRPr sz="1050" b="0">
                <a:solidFill>
                  <a:srgbClr val="4D6076"/>
                </a:solidFill>
                <a:latin typeface="Aptos"/>
                <a:ea typeface="Aptos"/>
                <a:cs typeface="Aptos"/>
              </a:defRPr>
            </a:lvl2pPr>
            <a:lvl3pPr algn="r">
              <a:defRPr sz="1050" b="0">
                <a:solidFill>
                  <a:srgbClr val="4D6076"/>
                </a:solidFill>
                <a:latin typeface="Aptos"/>
                <a:ea typeface="Aptos"/>
                <a:cs typeface="Aptos"/>
              </a:defRPr>
            </a:lvl3pPr>
            <a:lvl4pPr algn="r">
              <a:defRPr sz="1050" b="0">
                <a:solidFill>
                  <a:srgbClr val="4D6076"/>
                </a:solidFill>
                <a:latin typeface="Aptos"/>
                <a:ea typeface="Aptos"/>
                <a:cs typeface="Aptos"/>
              </a:defRPr>
            </a:lvl4pPr>
            <a:lvl5pPr algn="r">
              <a:defRPr sz="1050" b="0">
                <a:solidFill>
                  <a:srgbClr val="4D6076"/>
                </a:solidFill>
                <a:latin typeface="Aptos"/>
                <a:ea typeface="Aptos"/>
                <a:cs typeface="Aptos"/>
              </a:defRPr>
            </a:lvl5pPr>
            <a:lvl6pPr algn="r">
              <a:defRPr sz="1050" b="0">
                <a:solidFill>
                  <a:srgbClr val="4D6076"/>
                </a:solidFill>
                <a:latin typeface="Aptos"/>
                <a:ea typeface="Aptos"/>
                <a:cs typeface="Aptos"/>
              </a:defRPr>
            </a:lvl6pPr>
            <a:lvl7pPr algn="r">
              <a:defRPr sz="1050" b="0">
                <a:solidFill>
                  <a:srgbClr val="4D6076"/>
                </a:solidFill>
                <a:latin typeface="Aptos"/>
                <a:ea typeface="Aptos"/>
                <a:cs typeface="Aptos"/>
              </a:defRPr>
            </a:lvl7pPr>
            <a:lvl8pPr algn="r">
              <a:defRPr sz="1050" b="0">
                <a:solidFill>
                  <a:srgbClr val="4D6076"/>
                </a:solidFill>
                <a:latin typeface="Aptos"/>
                <a:ea typeface="Aptos"/>
                <a:cs typeface="Aptos"/>
              </a:defRPr>
            </a:lvl8pPr>
            <a:lvl9pPr algn="r">
              <a:defRPr sz="1050" b="0">
                <a:solidFill>
                  <a:srgbClr val="4D6076"/>
                </a:solidFill>
                <a:latin typeface="Aptos"/>
                <a:ea typeface="Aptos"/>
                <a:cs typeface="Aptos"/>
              </a:defRPr>
            </a:lvl9pPr>
          </a:lstStyle>
          <a:p xmlns:a="http://schemas.openxmlformats.org/drawingml/2006/main">
            <a:pPr algn="r">
              <a:defRPr sz="1050" b="0">
                <a:solidFill>
                  <a:srgbClr val="4D6076"/>
                </a:solidFill>
                <a:latin typeface="Aptos"/>
                <a:ea typeface="Aptos"/>
                <a:cs typeface="Aptos"/>
              </a:defRPr>
            </a:pPr>
            <a:r>
              <a:rPr sz="1050" b="0">
                <a:solidFill>
                  <a:srgbClr val="4D6076"/>
                </a:solidFill>
                <a:latin typeface="Aptos"/>
                <a:ea typeface="Aptos"/>
                <a:cs typeface="Aptos"/>
              </a:rPr>
              <a:t>Browser Security</a:t>
            </a:r>
          </a:p>
        </p:txBody>
      </p:sp>
      <p:sp>
        <p:nvSpPr>
          <p:cNvPr id="6" name="06">
            <a:extLst xmlns:a="http://schemas.openxmlformats.org/drawingml/2006/main">
              <a:ext uri="{FF2B5EF4-FFF2-40B4-BE49-F238E27FC236}">
                <a16:creationId xmlns:a16="http://schemas.microsoft.com/office/drawing/2014/main" id="{47303EC0-368B-4AD6-99EA-1B222D70CB4A}"/>
              </a:ext>
            </a:extLst>
          </p:cNvPr>
          <p:cNvSpPr>
            <a:spLocks xmlns:a="http://schemas.openxmlformats.org/drawingml/2006/main" noGrp="1"/>
          </p:cNvSpPr>
          <p:nvPr/>
        </p:nvSpPr>
        <p:spPr>
          <a:xfrm xmlns:a="http://schemas.openxmlformats.org/drawingml/2006/main">
            <a:off x="11334750" y="6381750"/>
            <a:ext cx="3238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75" b="1">
                <a:solidFill>
                  <a:srgbClr val="003EA5"/>
                </a:solidFill>
                <a:latin typeface="Aptos"/>
                <a:ea typeface="Aptos"/>
                <a:cs typeface="Aptos"/>
              </a:defRPr>
            </a:defPPr>
            <a:lvl1pPr algn="r">
              <a:defRPr sz="1275" b="1">
                <a:solidFill>
                  <a:srgbClr val="003EA5"/>
                </a:solidFill>
                <a:latin typeface="Aptos"/>
                <a:ea typeface="Aptos"/>
                <a:cs typeface="Aptos"/>
              </a:defRPr>
            </a:lvl1pPr>
            <a:lvl2pPr algn="r">
              <a:defRPr sz="1275" b="1">
                <a:solidFill>
                  <a:srgbClr val="003EA5"/>
                </a:solidFill>
                <a:latin typeface="Aptos"/>
                <a:ea typeface="Aptos"/>
                <a:cs typeface="Aptos"/>
              </a:defRPr>
            </a:lvl2pPr>
            <a:lvl3pPr algn="r">
              <a:defRPr sz="1275" b="1">
                <a:solidFill>
                  <a:srgbClr val="003EA5"/>
                </a:solidFill>
                <a:latin typeface="Aptos"/>
                <a:ea typeface="Aptos"/>
                <a:cs typeface="Aptos"/>
              </a:defRPr>
            </a:lvl3pPr>
            <a:lvl4pPr algn="r">
              <a:defRPr sz="1275" b="1">
                <a:solidFill>
                  <a:srgbClr val="003EA5"/>
                </a:solidFill>
                <a:latin typeface="Aptos"/>
                <a:ea typeface="Aptos"/>
                <a:cs typeface="Aptos"/>
              </a:defRPr>
            </a:lvl4pPr>
            <a:lvl5pPr algn="r">
              <a:defRPr sz="1275" b="1">
                <a:solidFill>
                  <a:srgbClr val="003EA5"/>
                </a:solidFill>
                <a:latin typeface="Aptos"/>
                <a:ea typeface="Aptos"/>
                <a:cs typeface="Aptos"/>
              </a:defRPr>
            </a:lvl5pPr>
            <a:lvl6pPr algn="r">
              <a:defRPr sz="1275" b="1">
                <a:solidFill>
                  <a:srgbClr val="003EA5"/>
                </a:solidFill>
                <a:latin typeface="Aptos"/>
                <a:ea typeface="Aptos"/>
                <a:cs typeface="Aptos"/>
              </a:defRPr>
            </a:lvl6pPr>
            <a:lvl7pPr algn="r">
              <a:defRPr sz="1275" b="1">
                <a:solidFill>
                  <a:srgbClr val="003EA5"/>
                </a:solidFill>
                <a:latin typeface="Aptos"/>
                <a:ea typeface="Aptos"/>
                <a:cs typeface="Aptos"/>
              </a:defRPr>
            </a:lvl7pPr>
            <a:lvl8pPr algn="r">
              <a:defRPr sz="1275" b="1">
                <a:solidFill>
                  <a:srgbClr val="003EA5"/>
                </a:solidFill>
                <a:latin typeface="Aptos"/>
                <a:ea typeface="Aptos"/>
                <a:cs typeface="Aptos"/>
              </a:defRPr>
            </a:lvl8pPr>
            <a:lvl9pPr algn="r">
              <a:defRPr sz="1275" b="1">
                <a:solidFill>
                  <a:srgbClr val="003EA5"/>
                </a:solidFill>
                <a:latin typeface="Aptos"/>
                <a:ea typeface="Aptos"/>
                <a:cs typeface="Aptos"/>
              </a:defRPr>
            </a:lvl9pPr>
          </a:lstStyle>
          <a:p xmlns:a="http://schemas.openxmlformats.org/drawingml/2006/main">
            <a:pPr algn="r">
              <a:defRPr sz="1275" b="1">
                <a:solidFill>
                  <a:srgbClr val="003EA5"/>
                </a:solidFill>
                <a:latin typeface="Aptos"/>
                <a:ea typeface="Aptos"/>
                <a:cs typeface="Aptos"/>
              </a:defRPr>
            </a:pPr>
            <a:r>
              <a:rPr sz="1275" b="1">
                <a:solidFill>
                  <a:srgbClr val="003EA5"/>
                </a:solidFill>
                <a:latin typeface="Aptos"/>
                <a:ea typeface="Aptos"/>
                <a:cs typeface="Aptos"/>
              </a:rPr>
              <a:t>06</a:t>
            </a:r>
          </a:p>
        </p:txBody>
      </p:sp>
      <p:pic>
        <p:nvPicPr>
          <p:cNvPr id="7" name="">
            <a:extLst xmlns:a="http://schemas.openxmlformats.org/drawingml/2006/main">
              <a:ext uri="{FF2B5EF4-FFF2-40B4-BE49-F238E27FC236}">
                <a16:creationId xmlns:a16="http://schemas.microsoft.com/office/drawing/2014/main" id="{F9BA8F9E-BD1C-40D8-B639-53422CF453DA}"/>
              </a:ext>
            </a:extLst>
          </p:cNvPr>
          <p:cNvPicPr>
            <a:picLocks xmlns:a="http://schemas.openxmlformats.org/drawingml/2006/main" noChangeAspect="1"/>
          </p:cNvPicPr>
          <p:nvPr/>
        </p:nvPicPr>
        <p:blipFill>
          <a:blip xmlns:r="http://schemas.openxmlformats.org/officeDocument/2006/relationships" xmlns:a="http://schemas.openxmlformats.org/drawingml/2006/main" r:embed="R32c15533c2c54d50"/>
          <a:stretch xmlns:a="http://schemas.openxmlformats.org/drawingml/2006/main"/>
        </p:blipFill>
        <p:spPr>
          <a:xfrm xmlns:a="http://schemas.openxmlformats.org/drawingml/2006/main">
            <a:off x="457900" y="1924050"/>
            <a:ext cx="7523349" cy="4295775"/>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A2E63FCF-0A7C-4C54-AED1-5D17CBB95826}"/>
              </a:ext>
            </a:extLst>
          </p:cNvPr>
          <p:cNvSpPr>
            <a:spLocks xmlns:a="http://schemas.openxmlformats.org/drawingml/2006/main" noGrp="1"/>
          </p:cNvSpPr>
          <p:nvPr/>
        </p:nvSpPr>
        <p:spPr>
          <a:xfrm xmlns:a="http://schemas.openxmlformats.org/drawingml/2006/main">
            <a:off x="2990850" y="3781425"/>
            <a:ext cx="276225" cy="276225"/>
          </a:xfrm>
          <a:prstGeom xmlns:a="http://schemas.openxmlformats.org/drawingml/2006/main" prst="ellipse">
            <a:avLst/>
          </a:prstGeom>
          <a:solidFill xmlns:a="http://schemas.openxmlformats.org/drawingml/2006/main">
            <a:srgbClr val="003EA5"/>
          </a:solidFill>
          <a:ln xmlns:a="http://schemas.openxmlformats.org/drawingml/2006/main" w="19050">
            <a:solidFill>
              <a:srgbClr val="FFFFFF"/>
            </a:solidFill>
          </a:ln>
        </p:spPr>
      </p:sp>
      <p:sp>
        <p:nvSpPr>
          <p:cNvPr id="9" name="1">
            <a:extLst xmlns:a="http://schemas.openxmlformats.org/drawingml/2006/main">
              <a:ext uri="{FF2B5EF4-FFF2-40B4-BE49-F238E27FC236}">
                <a16:creationId xmlns:a16="http://schemas.microsoft.com/office/drawing/2014/main" id="{03B06452-AF12-4DB4-BA06-B48DF0E03B79}"/>
              </a:ext>
            </a:extLst>
          </p:cNvPr>
          <p:cNvSpPr>
            <a:spLocks xmlns:a="http://schemas.openxmlformats.org/drawingml/2006/main" noGrp="1"/>
          </p:cNvSpPr>
          <p:nvPr/>
        </p:nvSpPr>
        <p:spPr>
          <a:xfrm xmlns:a="http://schemas.openxmlformats.org/drawingml/2006/main">
            <a:off x="2990850" y="3790950"/>
            <a:ext cx="276225"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275" b="1">
                <a:solidFill>
                  <a:srgbClr val="FFFFFF"/>
                </a:solidFill>
                <a:latin typeface="Aptos"/>
                <a:ea typeface="Aptos"/>
                <a:cs typeface="Aptos"/>
              </a:defRPr>
            </a:defPPr>
            <a:lvl1pPr algn="ctr">
              <a:defRPr sz="1275" b="1">
                <a:solidFill>
                  <a:srgbClr val="FFFFFF"/>
                </a:solidFill>
                <a:latin typeface="Aptos"/>
                <a:ea typeface="Aptos"/>
                <a:cs typeface="Aptos"/>
              </a:defRPr>
            </a:lvl1pPr>
            <a:lvl2pPr algn="ctr">
              <a:defRPr sz="1275" b="1">
                <a:solidFill>
                  <a:srgbClr val="FFFFFF"/>
                </a:solidFill>
                <a:latin typeface="Aptos"/>
                <a:ea typeface="Aptos"/>
                <a:cs typeface="Aptos"/>
              </a:defRPr>
            </a:lvl2pPr>
            <a:lvl3pPr algn="ctr">
              <a:defRPr sz="1275" b="1">
                <a:solidFill>
                  <a:srgbClr val="FFFFFF"/>
                </a:solidFill>
                <a:latin typeface="Aptos"/>
                <a:ea typeface="Aptos"/>
                <a:cs typeface="Aptos"/>
              </a:defRPr>
            </a:lvl3pPr>
            <a:lvl4pPr algn="ctr">
              <a:defRPr sz="1275" b="1">
                <a:solidFill>
                  <a:srgbClr val="FFFFFF"/>
                </a:solidFill>
                <a:latin typeface="Aptos"/>
                <a:ea typeface="Aptos"/>
                <a:cs typeface="Aptos"/>
              </a:defRPr>
            </a:lvl4pPr>
            <a:lvl5pPr algn="ctr">
              <a:defRPr sz="1275" b="1">
                <a:solidFill>
                  <a:srgbClr val="FFFFFF"/>
                </a:solidFill>
                <a:latin typeface="Aptos"/>
                <a:ea typeface="Aptos"/>
                <a:cs typeface="Aptos"/>
              </a:defRPr>
            </a:lvl5pPr>
            <a:lvl6pPr algn="ctr">
              <a:defRPr sz="1275" b="1">
                <a:solidFill>
                  <a:srgbClr val="FFFFFF"/>
                </a:solidFill>
                <a:latin typeface="Aptos"/>
                <a:ea typeface="Aptos"/>
                <a:cs typeface="Aptos"/>
              </a:defRPr>
            </a:lvl6pPr>
            <a:lvl7pPr algn="ctr">
              <a:defRPr sz="1275" b="1">
                <a:solidFill>
                  <a:srgbClr val="FFFFFF"/>
                </a:solidFill>
                <a:latin typeface="Aptos"/>
                <a:ea typeface="Aptos"/>
                <a:cs typeface="Aptos"/>
              </a:defRPr>
            </a:lvl7pPr>
            <a:lvl8pPr algn="ctr">
              <a:defRPr sz="1275" b="1">
                <a:solidFill>
                  <a:srgbClr val="FFFFFF"/>
                </a:solidFill>
                <a:latin typeface="Aptos"/>
                <a:ea typeface="Aptos"/>
                <a:cs typeface="Aptos"/>
              </a:defRPr>
            </a:lvl8pPr>
            <a:lvl9pPr algn="ctr">
              <a:defRPr sz="1275" b="1">
                <a:solidFill>
                  <a:srgbClr val="FFFFFF"/>
                </a:solidFill>
                <a:latin typeface="Aptos"/>
                <a:ea typeface="Aptos"/>
                <a:cs typeface="Aptos"/>
              </a:defRPr>
            </a:lvl9pPr>
          </a:lstStyle>
          <a:p xmlns:a="http://schemas.openxmlformats.org/drawingml/2006/main">
            <a:pPr algn="ctr">
              <a:defRPr sz="1275" b="1">
                <a:solidFill>
                  <a:srgbClr val="FFFFFF"/>
                </a:solidFill>
                <a:latin typeface="Aptos"/>
                <a:ea typeface="Aptos"/>
                <a:cs typeface="Aptos"/>
              </a:defRPr>
            </a:pPr>
            <a:r>
              <a:rPr sz="1275" b="1">
                <a:solidFill>
                  <a:srgbClr val="FFFFFF"/>
                </a:solidFill>
                <a:latin typeface="Aptos"/>
                <a:ea typeface="Aptos"/>
                <a:cs typeface="Aptos"/>
              </a:rPr>
              <a:t>1</a:t>
            </a:r>
          </a:p>
        </p:txBody>
      </p:sp>
      <p:sp>
        <p:nvSpPr>
          <p:cNvPr id="10" name="">
            <a:extLst xmlns:a="http://schemas.openxmlformats.org/drawingml/2006/main">
              <a:ext uri="{FF2B5EF4-FFF2-40B4-BE49-F238E27FC236}">
                <a16:creationId xmlns:a16="http://schemas.microsoft.com/office/drawing/2014/main" id="{F5F06860-C5E8-47D5-B3A7-B3CAAAE84B0C}"/>
              </a:ext>
            </a:extLst>
          </p:cNvPr>
          <p:cNvSpPr>
            <a:spLocks xmlns:a="http://schemas.openxmlformats.org/drawingml/2006/main" noGrp="1"/>
          </p:cNvSpPr>
          <p:nvPr/>
        </p:nvSpPr>
        <p:spPr>
          <a:xfrm xmlns:a="http://schemas.openxmlformats.org/drawingml/2006/main">
            <a:off x="5495925" y="2933700"/>
            <a:ext cx="276225" cy="276225"/>
          </a:xfrm>
          <a:prstGeom xmlns:a="http://schemas.openxmlformats.org/drawingml/2006/main" prst="ellipse">
            <a:avLst/>
          </a:prstGeom>
          <a:solidFill xmlns:a="http://schemas.openxmlformats.org/drawingml/2006/main">
            <a:srgbClr val="003EA5"/>
          </a:solidFill>
          <a:ln xmlns:a="http://schemas.openxmlformats.org/drawingml/2006/main" w="19050">
            <a:solidFill>
              <a:srgbClr val="FFFFFF"/>
            </a:solidFill>
          </a:ln>
        </p:spPr>
      </p:sp>
      <p:sp>
        <p:nvSpPr>
          <p:cNvPr id="11" name="2">
            <a:extLst xmlns:a="http://schemas.openxmlformats.org/drawingml/2006/main">
              <a:ext uri="{FF2B5EF4-FFF2-40B4-BE49-F238E27FC236}">
                <a16:creationId xmlns:a16="http://schemas.microsoft.com/office/drawing/2014/main" id="{2B37EDD1-4E3D-4ACB-BA55-2A36A06142A5}"/>
              </a:ext>
            </a:extLst>
          </p:cNvPr>
          <p:cNvSpPr>
            <a:spLocks xmlns:a="http://schemas.openxmlformats.org/drawingml/2006/main" noGrp="1"/>
          </p:cNvSpPr>
          <p:nvPr/>
        </p:nvSpPr>
        <p:spPr>
          <a:xfrm xmlns:a="http://schemas.openxmlformats.org/drawingml/2006/main">
            <a:off x="5495925" y="2943225"/>
            <a:ext cx="276225"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275" b="1">
                <a:solidFill>
                  <a:srgbClr val="FFFFFF"/>
                </a:solidFill>
                <a:latin typeface="Aptos"/>
                <a:ea typeface="Aptos"/>
                <a:cs typeface="Aptos"/>
              </a:defRPr>
            </a:defPPr>
            <a:lvl1pPr algn="ctr">
              <a:defRPr sz="1275" b="1">
                <a:solidFill>
                  <a:srgbClr val="FFFFFF"/>
                </a:solidFill>
                <a:latin typeface="Aptos"/>
                <a:ea typeface="Aptos"/>
                <a:cs typeface="Aptos"/>
              </a:defRPr>
            </a:lvl1pPr>
            <a:lvl2pPr algn="ctr">
              <a:defRPr sz="1275" b="1">
                <a:solidFill>
                  <a:srgbClr val="FFFFFF"/>
                </a:solidFill>
                <a:latin typeface="Aptos"/>
                <a:ea typeface="Aptos"/>
                <a:cs typeface="Aptos"/>
              </a:defRPr>
            </a:lvl2pPr>
            <a:lvl3pPr algn="ctr">
              <a:defRPr sz="1275" b="1">
                <a:solidFill>
                  <a:srgbClr val="FFFFFF"/>
                </a:solidFill>
                <a:latin typeface="Aptos"/>
                <a:ea typeface="Aptos"/>
                <a:cs typeface="Aptos"/>
              </a:defRPr>
            </a:lvl3pPr>
            <a:lvl4pPr algn="ctr">
              <a:defRPr sz="1275" b="1">
                <a:solidFill>
                  <a:srgbClr val="FFFFFF"/>
                </a:solidFill>
                <a:latin typeface="Aptos"/>
                <a:ea typeface="Aptos"/>
                <a:cs typeface="Aptos"/>
              </a:defRPr>
            </a:lvl4pPr>
            <a:lvl5pPr algn="ctr">
              <a:defRPr sz="1275" b="1">
                <a:solidFill>
                  <a:srgbClr val="FFFFFF"/>
                </a:solidFill>
                <a:latin typeface="Aptos"/>
                <a:ea typeface="Aptos"/>
                <a:cs typeface="Aptos"/>
              </a:defRPr>
            </a:lvl5pPr>
            <a:lvl6pPr algn="ctr">
              <a:defRPr sz="1275" b="1">
                <a:solidFill>
                  <a:srgbClr val="FFFFFF"/>
                </a:solidFill>
                <a:latin typeface="Aptos"/>
                <a:ea typeface="Aptos"/>
                <a:cs typeface="Aptos"/>
              </a:defRPr>
            </a:lvl6pPr>
            <a:lvl7pPr algn="ctr">
              <a:defRPr sz="1275" b="1">
                <a:solidFill>
                  <a:srgbClr val="FFFFFF"/>
                </a:solidFill>
                <a:latin typeface="Aptos"/>
                <a:ea typeface="Aptos"/>
                <a:cs typeface="Aptos"/>
              </a:defRPr>
            </a:lvl7pPr>
            <a:lvl8pPr algn="ctr">
              <a:defRPr sz="1275" b="1">
                <a:solidFill>
                  <a:srgbClr val="FFFFFF"/>
                </a:solidFill>
                <a:latin typeface="Aptos"/>
                <a:ea typeface="Aptos"/>
                <a:cs typeface="Aptos"/>
              </a:defRPr>
            </a:lvl8pPr>
            <a:lvl9pPr algn="ctr">
              <a:defRPr sz="1275" b="1">
                <a:solidFill>
                  <a:srgbClr val="FFFFFF"/>
                </a:solidFill>
                <a:latin typeface="Aptos"/>
                <a:ea typeface="Aptos"/>
                <a:cs typeface="Aptos"/>
              </a:defRPr>
            </a:lvl9pPr>
          </a:lstStyle>
          <a:p xmlns:a="http://schemas.openxmlformats.org/drawingml/2006/main">
            <a:pPr algn="ctr">
              <a:defRPr sz="1275" b="1">
                <a:solidFill>
                  <a:srgbClr val="FFFFFF"/>
                </a:solidFill>
                <a:latin typeface="Aptos"/>
                <a:ea typeface="Aptos"/>
                <a:cs typeface="Aptos"/>
              </a:defRPr>
            </a:pPr>
            <a:r>
              <a:rPr sz="1275" b="1">
                <a:solidFill>
                  <a:srgbClr val="FFFFFF"/>
                </a:solidFill>
                <a:latin typeface="Aptos"/>
                <a:ea typeface="Aptos"/>
                <a:cs typeface="Aptos"/>
              </a:rPr>
              <a:t>2</a:t>
            </a:r>
          </a:p>
        </p:txBody>
      </p:sp>
      <p:sp>
        <p:nvSpPr>
          <p:cNvPr id="12" name="">
            <a:extLst xmlns:a="http://schemas.openxmlformats.org/drawingml/2006/main">
              <a:ext uri="{FF2B5EF4-FFF2-40B4-BE49-F238E27FC236}">
                <a16:creationId xmlns:a16="http://schemas.microsoft.com/office/drawing/2014/main" id="{D9E88AD6-AEC0-4796-BA1B-2D2206FCFDB8}"/>
              </a:ext>
            </a:extLst>
          </p:cNvPr>
          <p:cNvSpPr>
            <a:spLocks xmlns:a="http://schemas.openxmlformats.org/drawingml/2006/main" noGrp="1"/>
          </p:cNvSpPr>
          <p:nvPr/>
        </p:nvSpPr>
        <p:spPr>
          <a:xfrm xmlns:a="http://schemas.openxmlformats.org/drawingml/2006/main">
            <a:off x="3590925" y="5162550"/>
            <a:ext cx="276225" cy="276225"/>
          </a:xfrm>
          <a:prstGeom xmlns:a="http://schemas.openxmlformats.org/drawingml/2006/main" prst="ellipse">
            <a:avLst/>
          </a:prstGeom>
          <a:solidFill xmlns:a="http://schemas.openxmlformats.org/drawingml/2006/main">
            <a:srgbClr val="003EA5"/>
          </a:solidFill>
          <a:ln xmlns:a="http://schemas.openxmlformats.org/drawingml/2006/main" w="19050">
            <a:solidFill>
              <a:srgbClr val="FFFFFF"/>
            </a:solidFill>
          </a:ln>
        </p:spPr>
      </p:sp>
      <p:sp>
        <p:nvSpPr>
          <p:cNvPr id="13" name="3">
            <a:extLst xmlns:a="http://schemas.openxmlformats.org/drawingml/2006/main">
              <a:ext uri="{FF2B5EF4-FFF2-40B4-BE49-F238E27FC236}">
                <a16:creationId xmlns:a16="http://schemas.microsoft.com/office/drawing/2014/main" id="{D9FDC096-FE37-44A9-8DE0-B88CDB36876D}"/>
              </a:ext>
            </a:extLst>
          </p:cNvPr>
          <p:cNvSpPr>
            <a:spLocks xmlns:a="http://schemas.openxmlformats.org/drawingml/2006/main" noGrp="1"/>
          </p:cNvSpPr>
          <p:nvPr/>
        </p:nvSpPr>
        <p:spPr>
          <a:xfrm xmlns:a="http://schemas.openxmlformats.org/drawingml/2006/main">
            <a:off x="3590925" y="5172075"/>
            <a:ext cx="276225"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275" b="1">
                <a:solidFill>
                  <a:srgbClr val="FFFFFF"/>
                </a:solidFill>
                <a:latin typeface="Aptos"/>
                <a:ea typeface="Aptos"/>
                <a:cs typeface="Aptos"/>
              </a:defRPr>
            </a:defPPr>
            <a:lvl1pPr algn="ctr">
              <a:defRPr sz="1275" b="1">
                <a:solidFill>
                  <a:srgbClr val="FFFFFF"/>
                </a:solidFill>
                <a:latin typeface="Aptos"/>
                <a:ea typeface="Aptos"/>
                <a:cs typeface="Aptos"/>
              </a:defRPr>
            </a:lvl1pPr>
            <a:lvl2pPr algn="ctr">
              <a:defRPr sz="1275" b="1">
                <a:solidFill>
                  <a:srgbClr val="FFFFFF"/>
                </a:solidFill>
                <a:latin typeface="Aptos"/>
                <a:ea typeface="Aptos"/>
                <a:cs typeface="Aptos"/>
              </a:defRPr>
            </a:lvl2pPr>
            <a:lvl3pPr algn="ctr">
              <a:defRPr sz="1275" b="1">
                <a:solidFill>
                  <a:srgbClr val="FFFFFF"/>
                </a:solidFill>
                <a:latin typeface="Aptos"/>
                <a:ea typeface="Aptos"/>
                <a:cs typeface="Aptos"/>
              </a:defRPr>
            </a:lvl3pPr>
            <a:lvl4pPr algn="ctr">
              <a:defRPr sz="1275" b="1">
                <a:solidFill>
                  <a:srgbClr val="FFFFFF"/>
                </a:solidFill>
                <a:latin typeface="Aptos"/>
                <a:ea typeface="Aptos"/>
                <a:cs typeface="Aptos"/>
              </a:defRPr>
            </a:lvl4pPr>
            <a:lvl5pPr algn="ctr">
              <a:defRPr sz="1275" b="1">
                <a:solidFill>
                  <a:srgbClr val="FFFFFF"/>
                </a:solidFill>
                <a:latin typeface="Aptos"/>
                <a:ea typeface="Aptos"/>
                <a:cs typeface="Aptos"/>
              </a:defRPr>
            </a:lvl5pPr>
            <a:lvl6pPr algn="ctr">
              <a:defRPr sz="1275" b="1">
                <a:solidFill>
                  <a:srgbClr val="FFFFFF"/>
                </a:solidFill>
                <a:latin typeface="Aptos"/>
                <a:ea typeface="Aptos"/>
                <a:cs typeface="Aptos"/>
              </a:defRPr>
            </a:lvl6pPr>
            <a:lvl7pPr algn="ctr">
              <a:defRPr sz="1275" b="1">
                <a:solidFill>
                  <a:srgbClr val="FFFFFF"/>
                </a:solidFill>
                <a:latin typeface="Aptos"/>
                <a:ea typeface="Aptos"/>
                <a:cs typeface="Aptos"/>
              </a:defRPr>
            </a:lvl7pPr>
            <a:lvl8pPr algn="ctr">
              <a:defRPr sz="1275" b="1">
                <a:solidFill>
                  <a:srgbClr val="FFFFFF"/>
                </a:solidFill>
                <a:latin typeface="Aptos"/>
                <a:ea typeface="Aptos"/>
                <a:cs typeface="Aptos"/>
              </a:defRPr>
            </a:lvl8pPr>
            <a:lvl9pPr algn="ctr">
              <a:defRPr sz="1275" b="1">
                <a:solidFill>
                  <a:srgbClr val="FFFFFF"/>
                </a:solidFill>
                <a:latin typeface="Aptos"/>
                <a:ea typeface="Aptos"/>
                <a:cs typeface="Aptos"/>
              </a:defRPr>
            </a:lvl9pPr>
          </a:lstStyle>
          <a:p xmlns:a="http://schemas.openxmlformats.org/drawingml/2006/main">
            <a:pPr algn="ctr">
              <a:defRPr sz="1275" b="1">
                <a:solidFill>
                  <a:srgbClr val="FFFFFF"/>
                </a:solidFill>
                <a:latin typeface="Aptos"/>
                <a:ea typeface="Aptos"/>
                <a:cs typeface="Aptos"/>
              </a:defRPr>
            </a:pPr>
            <a:r>
              <a:rPr sz="1275" b="1">
                <a:solidFill>
                  <a:srgbClr val="FFFFFF"/>
                </a:solidFill>
                <a:latin typeface="Aptos"/>
                <a:ea typeface="Aptos"/>
                <a:cs typeface="Aptos"/>
              </a:rPr>
              <a:t>3</a:t>
            </a:r>
          </a:p>
        </p:txBody>
      </p:sp>
      <p:sp>
        <p:nvSpPr>
          <p:cNvPr id="14" name="01">
            <a:extLst xmlns:a="http://schemas.openxmlformats.org/drawingml/2006/main">
              <a:ext uri="{FF2B5EF4-FFF2-40B4-BE49-F238E27FC236}">
                <a16:creationId xmlns:a16="http://schemas.microsoft.com/office/drawing/2014/main" id="{BAD602A6-A503-476A-82E5-809896FE20AB}"/>
              </a:ext>
            </a:extLst>
          </p:cNvPr>
          <p:cNvSpPr>
            <a:spLocks xmlns:a="http://schemas.openxmlformats.org/drawingml/2006/main" noGrp="1"/>
          </p:cNvSpPr>
          <p:nvPr/>
        </p:nvSpPr>
        <p:spPr>
          <a:xfrm xmlns:a="http://schemas.openxmlformats.org/drawingml/2006/main">
            <a:off x="8601075" y="2152650"/>
            <a:ext cx="42862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025" b="1">
                <a:solidFill>
                  <a:srgbClr val="007E87"/>
                </a:solidFill>
                <a:latin typeface="Aptos"/>
                <a:ea typeface="Aptos"/>
                <a:cs typeface="Aptos"/>
              </a:defRPr>
            </a:defPPr>
            <a:lvl1pPr algn="l">
              <a:defRPr sz="2025" b="1">
                <a:solidFill>
                  <a:srgbClr val="007E87"/>
                </a:solidFill>
                <a:latin typeface="Aptos"/>
                <a:ea typeface="Aptos"/>
                <a:cs typeface="Aptos"/>
              </a:defRPr>
            </a:lvl1pPr>
            <a:lvl2pPr algn="l">
              <a:defRPr sz="2025" b="1">
                <a:solidFill>
                  <a:srgbClr val="007E87"/>
                </a:solidFill>
                <a:latin typeface="Aptos"/>
                <a:ea typeface="Aptos"/>
                <a:cs typeface="Aptos"/>
              </a:defRPr>
            </a:lvl2pPr>
            <a:lvl3pPr algn="l">
              <a:defRPr sz="2025" b="1">
                <a:solidFill>
                  <a:srgbClr val="007E87"/>
                </a:solidFill>
                <a:latin typeface="Aptos"/>
                <a:ea typeface="Aptos"/>
                <a:cs typeface="Aptos"/>
              </a:defRPr>
            </a:lvl3pPr>
            <a:lvl4pPr algn="l">
              <a:defRPr sz="2025" b="1">
                <a:solidFill>
                  <a:srgbClr val="007E87"/>
                </a:solidFill>
                <a:latin typeface="Aptos"/>
                <a:ea typeface="Aptos"/>
                <a:cs typeface="Aptos"/>
              </a:defRPr>
            </a:lvl4pPr>
            <a:lvl5pPr algn="l">
              <a:defRPr sz="2025" b="1">
                <a:solidFill>
                  <a:srgbClr val="007E87"/>
                </a:solidFill>
                <a:latin typeface="Aptos"/>
                <a:ea typeface="Aptos"/>
                <a:cs typeface="Aptos"/>
              </a:defRPr>
            </a:lvl5pPr>
            <a:lvl6pPr algn="l">
              <a:defRPr sz="2025" b="1">
                <a:solidFill>
                  <a:srgbClr val="007E87"/>
                </a:solidFill>
                <a:latin typeface="Aptos"/>
                <a:ea typeface="Aptos"/>
                <a:cs typeface="Aptos"/>
              </a:defRPr>
            </a:lvl6pPr>
            <a:lvl7pPr algn="l">
              <a:defRPr sz="2025" b="1">
                <a:solidFill>
                  <a:srgbClr val="007E87"/>
                </a:solidFill>
                <a:latin typeface="Aptos"/>
                <a:ea typeface="Aptos"/>
                <a:cs typeface="Aptos"/>
              </a:defRPr>
            </a:lvl7pPr>
            <a:lvl8pPr algn="l">
              <a:defRPr sz="2025" b="1">
                <a:solidFill>
                  <a:srgbClr val="007E87"/>
                </a:solidFill>
                <a:latin typeface="Aptos"/>
                <a:ea typeface="Aptos"/>
                <a:cs typeface="Aptos"/>
              </a:defRPr>
            </a:lvl8pPr>
            <a:lvl9pPr algn="l">
              <a:defRPr sz="2025" b="1">
                <a:solidFill>
                  <a:srgbClr val="007E87"/>
                </a:solidFill>
                <a:latin typeface="Aptos"/>
                <a:ea typeface="Aptos"/>
                <a:cs typeface="Aptos"/>
              </a:defRPr>
            </a:lvl9pPr>
          </a:lstStyle>
          <a:p xmlns:a="http://schemas.openxmlformats.org/drawingml/2006/main">
            <a:pPr algn="l">
              <a:defRPr sz="2025" b="1">
                <a:solidFill>
                  <a:srgbClr val="007E87"/>
                </a:solidFill>
                <a:latin typeface="Aptos"/>
                <a:ea typeface="Aptos"/>
                <a:cs typeface="Aptos"/>
              </a:defRPr>
            </a:pPr>
            <a:r>
              <a:rPr sz="2025" b="1">
                <a:solidFill>
                  <a:srgbClr val="007E87"/>
                </a:solidFill>
                <a:latin typeface="Aptos"/>
                <a:ea typeface="Aptos"/>
                <a:cs typeface="Aptos"/>
              </a:rPr>
              <a:t>01</a:t>
            </a:r>
          </a:p>
        </p:txBody>
      </p:sp>
      <p:sp>
        <p:nvSpPr>
          <p:cNvPr id="15" name="Identity mismatch">
            <a:extLst xmlns:a="http://schemas.openxmlformats.org/drawingml/2006/main">
              <a:ext uri="{FF2B5EF4-FFF2-40B4-BE49-F238E27FC236}">
                <a16:creationId xmlns:a16="http://schemas.microsoft.com/office/drawing/2014/main" id="{30E6944F-6F78-4791-8C95-24D1C02EBEF1}"/>
              </a:ext>
            </a:extLst>
          </p:cNvPr>
          <p:cNvSpPr>
            <a:spLocks xmlns:a="http://schemas.openxmlformats.org/drawingml/2006/main" noGrp="1"/>
          </p:cNvSpPr>
          <p:nvPr/>
        </p:nvSpPr>
        <p:spPr>
          <a:xfrm xmlns:a="http://schemas.openxmlformats.org/drawingml/2006/main">
            <a:off x="9153525" y="2152650"/>
            <a:ext cx="244792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725" b="1">
                <a:solidFill>
                  <a:srgbClr val="14263F"/>
                </a:solidFill>
                <a:latin typeface="Aptos"/>
                <a:ea typeface="Aptos"/>
                <a:cs typeface="Aptos"/>
              </a:defRPr>
            </a:defPPr>
            <a:lvl1pPr algn="l">
              <a:defRPr sz="1725" b="1">
                <a:solidFill>
                  <a:srgbClr val="14263F"/>
                </a:solidFill>
                <a:latin typeface="Aptos"/>
                <a:ea typeface="Aptos"/>
                <a:cs typeface="Aptos"/>
              </a:defRPr>
            </a:lvl1pPr>
            <a:lvl2pPr algn="l">
              <a:defRPr sz="1725" b="1">
                <a:solidFill>
                  <a:srgbClr val="14263F"/>
                </a:solidFill>
                <a:latin typeface="Aptos"/>
                <a:ea typeface="Aptos"/>
                <a:cs typeface="Aptos"/>
              </a:defRPr>
            </a:lvl2pPr>
            <a:lvl3pPr algn="l">
              <a:defRPr sz="1725" b="1">
                <a:solidFill>
                  <a:srgbClr val="14263F"/>
                </a:solidFill>
                <a:latin typeface="Aptos"/>
                <a:ea typeface="Aptos"/>
                <a:cs typeface="Aptos"/>
              </a:defRPr>
            </a:lvl3pPr>
            <a:lvl4pPr algn="l">
              <a:defRPr sz="1725" b="1">
                <a:solidFill>
                  <a:srgbClr val="14263F"/>
                </a:solidFill>
                <a:latin typeface="Aptos"/>
                <a:ea typeface="Aptos"/>
                <a:cs typeface="Aptos"/>
              </a:defRPr>
            </a:lvl4pPr>
            <a:lvl5pPr algn="l">
              <a:defRPr sz="1725" b="1">
                <a:solidFill>
                  <a:srgbClr val="14263F"/>
                </a:solidFill>
                <a:latin typeface="Aptos"/>
                <a:ea typeface="Aptos"/>
                <a:cs typeface="Aptos"/>
              </a:defRPr>
            </a:lvl5pPr>
            <a:lvl6pPr algn="l">
              <a:defRPr sz="1725" b="1">
                <a:solidFill>
                  <a:srgbClr val="14263F"/>
                </a:solidFill>
                <a:latin typeface="Aptos"/>
                <a:ea typeface="Aptos"/>
                <a:cs typeface="Aptos"/>
              </a:defRPr>
            </a:lvl6pPr>
            <a:lvl7pPr algn="l">
              <a:defRPr sz="1725" b="1">
                <a:solidFill>
                  <a:srgbClr val="14263F"/>
                </a:solidFill>
                <a:latin typeface="Aptos"/>
                <a:ea typeface="Aptos"/>
                <a:cs typeface="Aptos"/>
              </a:defRPr>
            </a:lvl7pPr>
            <a:lvl8pPr algn="l">
              <a:defRPr sz="1725" b="1">
                <a:solidFill>
                  <a:srgbClr val="14263F"/>
                </a:solidFill>
                <a:latin typeface="Aptos"/>
                <a:ea typeface="Aptos"/>
                <a:cs typeface="Aptos"/>
              </a:defRPr>
            </a:lvl8pPr>
            <a:lvl9pPr algn="l">
              <a:defRPr sz="1725" b="1">
                <a:solidFill>
                  <a:srgbClr val="14263F"/>
                </a:solidFill>
                <a:latin typeface="Aptos"/>
                <a:ea typeface="Aptos"/>
                <a:cs typeface="Aptos"/>
              </a:defRPr>
            </a:lvl9pPr>
          </a:lstStyle>
          <a:p xmlns:a="http://schemas.openxmlformats.org/drawingml/2006/main">
            <a:pPr algn="l">
              <a:defRPr sz="1725" b="1">
                <a:solidFill>
                  <a:srgbClr val="14263F"/>
                </a:solidFill>
                <a:latin typeface="Aptos"/>
                <a:ea typeface="Aptos"/>
                <a:cs typeface="Aptos"/>
              </a:defRPr>
            </a:pPr>
            <a:r>
              <a:rPr sz="1725" b="1">
                <a:solidFill>
                  <a:srgbClr val="14263F"/>
                </a:solidFill>
                <a:latin typeface="Aptos"/>
                <a:ea typeface="Aptos"/>
                <a:cs typeface="Aptos"/>
              </a:rPr>
              <a:t>Identity mismatch</a:t>
            </a:r>
          </a:p>
        </p:txBody>
      </p:sp>
      <p:sp>
        <p:nvSpPr>
          <p:cNvPr id="16" name="The page names Instagram, but the host is not instagram.com.">
            <a:extLst xmlns:a="http://schemas.openxmlformats.org/drawingml/2006/main">
              <a:ext uri="{FF2B5EF4-FFF2-40B4-BE49-F238E27FC236}">
                <a16:creationId xmlns:a16="http://schemas.microsoft.com/office/drawing/2014/main" id="{E2B3E881-90B1-43A0-BBF2-54B3444F73A2}"/>
              </a:ext>
            </a:extLst>
          </p:cNvPr>
          <p:cNvSpPr>
            <a:spLocks xmlns:a="http://schemas.openxmlformats.org/drawingml/2006/main" noGrp="1"/>
          </p:cNvSpPr>
          <p:nvPr/>
        </p:nvSpPr>
        <p:spPr>
          <a:xfrm xmlns:a="http://schemas.openxmlformats.org/drawingml/2006/main">
            <a:off x="9153525" y="2571750"/>
            <a:ext cx="2447925"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38" b="0">
                <a:solidFill>
                  <a:srgbClr val="4D6076"/>
                </a:solidFill>
                <a:latin typeface="Aptos"/>
                <a:ea typeface="Aptos"/>
                <a:cs typeface="Aptos"/>
              </a:defRPr>
            </a:defPPr>
            <a:lvl1pPr algn="l">
              <a:defRPr sz="1538" b="0">
                <a:solidFill>
                  <a:srgbClr val="4D6076"/>
                </a:solidFill>
                <a:latin typeface="Aptos"/>
                <a:ea typeface="Aptos"/>
                <a:cs typeface="Aptos"/>
              </a:defRPr>
            </a:lvl1pPr>
            <a:lvl2pPr algn="l">
              <a:defRPr sz="1538" b="0">
                <a:solidFill>
                  <a:srgbClr val="4D6076"/>
                </a:solidFill>
                <a:latin typeface="Aptos"/>
                <a:ea typeface="Aptos"/>
                <a:cs typeface="Aptos"/>
              </a:defRPr>
            </a:lvl2pPr>
            <a:lvl3pPr algn="l">
              <a:defRPr sz="1538" b="0">
                <a:solidFill>
                  <a:srgbClr val="4D6076"/>
                </a:solidFill>
                <a:latin typeface="Aptos"/>
                <a:ea typeface="Aptos"/>
                <a:cs typeface="Aptos"/>
              </a:defRPr>
            </a:lvl3pPr>
            <a:lvl4pPr algn="l">
              <a:defRPr sz="1538" b="0">
                <a:solidFill>
                  <a:srgbClr val="4D6076"/>
                </a:solidFill>
                <a:latin typeface="Aptos"/>
                <a:ea typeface="Aptos"/>
                <a:cs typeface="Aptos"/>
              </a:defRPr>
            </a:lvl4pPr>
            <a:lvl5pPr algn="l">
              <a:defRPr sz="1538" b="0">
                <a:solidFill>
                  <a:srgbClr val="4D6076"/>
                </a:solidFill>
                <a:latin typeface="Aptos"/>
                <a:ea typeface="Aptos"/>
                <a:cs typeface="Aptos"/>
              </a:defRPr>
            </a:lvl5pPr>
            <a:lvl6pPr algn="l">
              <a:defRPr sz="1538" b="0">
                <a:solidFill>
                  <a:srgbClr val="4D6076"/>
                </a:solidFill>
                <a:latin typeface="Aptos"/>
                <a:ea typeface="Aptos"/>
                <a:cs typeface="Aptos"/>
              </a:defRPr>
            </a:lvl6pPr>
            <a:lvl7pPr algn="l">
              <a:defRPr sz="1538" b="0">
                <a:solidFill>
                  <a:srgbClr val="4D6076"/>
                </a:solidFill>
                <a:latin typeface="Aptos"/>
                <a:ea typeface="Aptos"/>
                <a:cs typeface="Aptos"/>
              </a:defRPr>
            </a:lvl7pPr>
            <a:lvl8pPr algn="l">
              <a:defRPr sz="1538" b="0">
                <a:solidFill>
                  <a:srgbClr val="4D6076"/>
                </a:solidFill>
                <a:latin typeface="Aptos"/>
                <a:ea typeface="Aptos"/>
                <a:cs typeface="Aptos"/>
              </a:defRPr>
            </a:lvl8pPr>
            <a:lvl9pPr algn="l">
              <a:defRPr sz="1538" b="0">
                <a:solidFill>
                  <a:srgbClr val="4D6076"/>
                </a:solidFill>
                <a:latin typeface="Aptos"/>
                <a:ea typeface="Aptos"/>
                <a:cs typeface="Aptos"/>
              </a:defRPr>
            </a:lvl9pPr>
          </a:lstStyle>
          <a:p xmlns:a="http://schemas.openxmlformats.org/drawingml/2006/main">
            <a:pPr algn="l">
              <a:defRPr sz="1538" b="0">
                <a:solidFill>
                  <a:srgbClr val="4D6076"/>
                </a:solidFill>
                <a:latin typeface="Aptos"/>
                <a:ea typeface="Aptos"/>
                <a:cs typeface="Aptos"/>
              </a:defRPr>
            </a:pPr>
            <a:r>
              <a:rPr sz="1538" b="0">
                <a:solidFill>
                  <a:srgbClr val="4D6076"/>
                </a:solidFill>
                <a:latin typeface="Aptos"/>
                <a:ea typeface="Aptos"/>
                <a:cs typeface="Aptos"/>
              </a:rPr>
              <a:t>The page names Instagram, but the host is not instagram.com.</a:t>
            </a:r>
          </a:p>
        </p:txBody>
      </p:sp>
      <p:sp>
        <p:nvSpPr>
          <p:cNvPr id="17" name="02">
            <a:extLst xmlns:a="http://schemas.openxmlformats.org/drawingml/2006/main">
              <a:ext uri="{FF2B5EF4-FFF2-40B4-BE49-F238E27FC236}">
                <a16:creationId xmlns:a16="http://schemas.microsoft.com/office/drawing/2014/main" id="{7DDADAAB-0ECC-4C37-8CEC-366447D25110}"/>
              </a:ext>
            </a:extLst>
          </p:cNvPr>
          <p:cNvSpPr>
            <a:spLocks xmlns:a="http://schemas.openxmlformats.org/drawingml/2006/main" noGrp="1"/>
          </p:cNvSpPr>
          <p:nvPr/>
        </p:nvSpPr>
        <p:spPr>
          <a:xfrm xmlns:a="http://schemas.openxmlformats.org/drawingml/2006/main">
            <a:off x="8601075" y="3486150"/>
            <a:ext cx="42862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025" b="1">
                <a:solidFill>
                  <a:srgbClr val="007E87"/>
                </a:solidFill>
                <a:latin typeface="Aptos"/>
                <a:ea typeface="Aptos"/>
                <a:cs typeface="Aptos"/>
              </a:defRPr>
            </a:defPPr>
            <a:lvl1pPr algn="l">
              <a:defRPr sz="2025" b="1">
                <a:solidFill>
                  <a:srgbClr val="007E87"/>
                </a:solidFill>
                <a:latin typeface="Aptos"/>
                <a:ea typeface="Aptos"/>
                <a:cs typeface="Aptos"/>
              </a:defRPr>
            </a:lvl1pPr>
            <a:lvl2pPr algn="l">
              <a:defRPr sz="2025" b="1">
                <a:solidFill>
                  <a:srgbClr val="007E87"/>
                </a:solidFill>
                <a:latin typeface="Aptos"/>
                <a:ea typeface="Aptos"/>
                <a:cs typeface="Aptos"/>
              </a:defRPr>
            </a:lvl2pPr>
            <a:lvl3pPr algn="l">
              <a:defRPr sz="2025" b="1">
                <a:solidFill>
                  <a:srgbClr val="007E87"/>
                </a:solidFill>
                <a:latin typeface="Aptos"/>
                <a:ea typeface="Aptos"/>
                <a:cs typeface="Aptos"/>
              </a:defRPr>
            </a:lvl3pPr>
            <a:lvl4pPr algn="l">
              <a:defRPr sz="2025" b="1">
                <a:solidFill>
                  <a:srgbClr val="007E87"/>
                </a:solidFill>
                <a:latin typeface="Aptos"/>
                <a:ea typeface="Aptos"/>
                <a:cs typeface="Aptos"/>
              </a:defRPr>
            </a:lvl4pPr>
            <a:lvl5pPr algn="l">
              <a:defRPr sz="2025" b="1">
                <a:solidFill>
                  <a:srgbClr val="007E87"/>
                </a:solidFill>
                <a:latin typeface="Aptos"/>
                <a:ea typeface="Aptos"/>
                <a:cs typeface="Aptos"/>
              </a:defRPr>
            </a:lvl5pPr>
            <a:lvl6pPr algn="l">
              <a:defRPr sz="2025" b="1">
                <a:solidFill>
                  <a:srgbClr val="007E87"/>
                </a:solidFill>
                <a:latin typeface="Aptos"/>
                <a:ea typeface="Aptos"/>
                <a:cs typeface="Aptos"/>
              </a:defRPr>
            </a:lvl6pPr>
            <a:lvl7pPr algn="l">
              <a:defRPr sz="2025" b="1">
                <a:solidFill>
                  <a:srgbClr val="007E87"/>
                </a:solidFill>
                <a:latin typeface="Aptos"/>
                <a:ea typeface="Aptos"/>
                <a:cs typeface="Aptos"/>
              </a:defRPr>
            </a:lvl7pPr>
            <a:lvl8pPr algn="l">
              <a:defRPr sz="2025" b="1">
                <a:solidFill>
                  <a:srgbClr val="007E87"/>
                </a:solidFill>
                <a:latin typeface="Aptos"/>
                <a:ea typeface="Aptos"/>
                <a:cs typeface="Aptos"/>
              </a:defRPr>
            </a:lvl8pPr>
            <a:lvl9pPr algn="l">
              <a:defRPr sz="2025" b="1">
                <a:solidFill>
                  <a:srgbClr val="007E87"/>
                </a:solidFill>
                <a:latin typeface="Aptos"/>
                <a:ea typeface="Aptos"/>
                <a:cs typeface="Aptos"/>
              </a:defRPr>
            </a:lvl9pPr>
          </a:lstStyle>
          <a:p xmlns:a="http://schemas.openxmlformats.org/drawingml/2006/main">
            <a:pPr algn="l">
              <a:defRPr sz="2025" b="1">
                <a:solidFill>
                  <a:srgbClr val="007E87"/>
                </a:solidFill>
                <a:latin typeface="Aptos"/>
                <a:ea typeface="Aptos"/>
                <a:cs typeface="Aptos"/>
              </a:defRPr>
            </a:pPr>
            <a:r>
              <a:rPr sz="2025" b="1">
                <a:solidFill>
                  <a:srgbClr val="007E87"/>
                </a:solidFill>
                <a:latin typeface="Aptos"/>
                <a:ea typeface="Aptos"/>
                <a:cs typeface="Aptos"/>
              </a:rPr>
              <a:t>02</a:t>
            </a:r>
          </a:p>
        </p:txBody>
      </p:sp>
      <p:sp>
        <p:nvSpPr>
          <p:cNvPr id="18" name="Visible evidence">
            <a:extLst xmlns:a="http://schemas.openxmlformats.org/drawingml/2006/main">
              <a:ext uri="{FF2B5EF4-FFF2-40B4-BE49-F238E27FC236}">
                <a16:creationId xmlns:a16="http://schemas.microsoft.com/office/drawing/2014/main" id="{83C636E1-2E1E-4FE0-9743-2334003022FD}"/>
              </a:ext>
            </a:extLst>
          </p:cNvPr>
          <p:cNvSpPr>
            <a:spLocks xmlns:a="http://schemas.openxmlformats.org/drawingml/2006/main" noGrp="1"/>
          </p:cNvSpPr>
          <p:nvPr/>
        </p:nvSpPr>
        <p:spPr>
          <a:xfrm xmlns:a="http://schemas.openxmlformats.org/drawingml/2006/main">
            <a:off x="9153525" y="3486150"/>
            <a:ext cx="244792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725" b="1">
                <a:solidFill>
                  <a:srgbClr val="14263F"/>
                </a:solidFill>
                <a:latin typeface="Aptos"/>
                <a:ea typeface="Aptos"/>
                <a:cs typeface="Aptos"/>
              </a:defRPr>
            </a:defPPr>
            <a:lvl1pPr algn="l">
              <a:defRPr sz="1725" b="1">
                <a:solidFill>
                  <a:srgbClr val="14263F"/>
                </a:solidFill>
                <a:latin typeface="Aptos"/>
                <a:ea typeface="Aptos"/>
                <a:cs typeface="Aptos"/>
              </a:defRPr>
            </a:lvl1pPr>
            <a:lvl2pPr algn="l">
              <a:defRPr sz="1725" b="1">
                <a:solidFill>
                  <a:srgbClr val="14263F"/>
                </a:solidFill>
                <a:latin typeface="Aptos"/>
                <a:ea typeface="Aptos"/>
                <a:cs typeface="Aptos"/>
              </a:defRPr>
            </a:lvl2pPr>
            <a:lvl3pPr algn="l">
              <a:defRPr sz="1725" b="1">
                <a:solidFill>
                  <a:srgbClr val="14263F"/>
                </a:solidFill>
                <a:latin typeface="Aptos"/>
                <a:ea typeface="Aptos"/>
                <a:cs typeface="Aptos"/>
              </a:defRPr>
            </a:lvl3pPr>
            <a:lvl4pPr algn="l">
              <a:defRPr sz="1725" b="1">
                <a:solidFill>
                  <a:srgbClr val="14263F"/>
                </a:solidFill>
                <a:latin typeface="Aptos"/>
                <a:ea typeface="Aptos"/>
                <a:cs typeface="Aptos"/>
              </a:defRPr>
            </a:lvl4pPr>
            <a:lvl5pPr algn="l">
              <a:defRPr sz="1725" b="1">
                <a:solidFill>
                  <a:srgbClr val="14263F"/>
                </a:solidFill>
                <a:latin typeface="Aptos"/>
                <a:ea typeface="Aptos"/>
                <a:cs typeface="Aptos"/>
              </a:defRPr>
            </a:lvl5pPr>
            <a:lvl6pPr algn="l">
              <a:defRPr sz="1725" b="1">
                <a:solidFill>
                  <a:srgbClr val="14263F"/>
                </a:solidFill>
                <a:latin typeface="Aptos"/>
                <a:ea typeface="Aptos"/>
                <a:cs typeface="Aptos"/>
              </a:defRPr>
            </a:lvl6pPr>
            <a:lvl7pPr algn="l">
              <a:defRPr sz="1725" b="1">
                <a:solidFill>
                  <a:srgbClr val="14263F"/>
                </a:solidFill>
                <a:latin typeface="Aptos"/>
                <a:ea typeface="Aptos"/>
                <a:cs typeface="Aptos"/>
              </a:defRPr>
            </a:lvl7pPr>
            <a:lvl8pPr algn="l">
              <a:defRPr sz="1725" b="1">
                <a:solidFill>
                  <a:srgbClr val="14263F"/>
                </a:solidFill>
                <a:latin typeface="Aptos"/>
                <a:ea typeface="Aptos"/>
                <a:cs typeface="Aptos"/>
              </a:defRPr>
            </a:lvl8pPr>
            <a:lvl9pPr algn="l">
              <a:defRPr sz="1725" b="1">
                <a:solidFill>
                  <a:srgbClr val="14263F"/>
                </a:solidFill>
                <a:latin typeface="Aptos"/>
                <a:ea typeface="Aptos"/>
                <a:cs typeface="Aptos"/>
              </a:defRPr>
            </a:lvl9pPr>
          </a:lstStyle>
          <a:p xmlns:a="http://schemas.openxmlformats.org/drawingml/2006/main">
            <a:pPr algn="l">
              <a:defRPr sz="1725" b="1">
                <a:solidFill>
                  <a:srgbClr val="14263F"/>
                </a:solidFill>
                <a:latin typeface="Aptos"/>
                <a:ea typeface="Aptos"/>
                <a:cs typeface="Aptos"/>
              </a:defRPr>
            </a:pPr>
            <a:r>
              <a:rPr sz="1725" b="1">
                <a:solidFill>
                  <a:srgbClr val="14263F"/>
                </a:solidFill>
                <a:latin typeface="Aptos"/>
                <a:ea typeface="Aptos"/>
                <a:cs typeface="Aptos"/>
              </a:rPr>
              <a:t>Visible evidence</a:t>
            </a:r>
          </a:p>
        </p:txBody>
      </p:sp>
      <p:sp>
        <p:nvSpPr>
          <p:cNvPr id="19" name="The panel explains the hosting and brand signals in plain language.">
            <a:extLst xmlns:a="http://schemas.openxmlformats.org/drawingml/2006/main">
              <a:ext uri="{FF2B5EF4-FFF2-40B4-BE49-F238E27FC236}">
                <a16:creationId xmlns:a16="http://schemas.microsoft.com/office/drawing/2014/main" id="{5C4D387D-5038-4543-975C-4800F7F2EF8C}"/>
              </a:ext>
            </a:extLst>
          </p:cNvPr>
          <p:cNvSpPr>
            <a:spLocks xmlns:a="http://schemas.openxmlformats.org/drawingml/2006/main" noGrp="1"/>
          </p:cNvSpPr>
          <p:nvPr/>
        </p:nvSpPr>
        <p:spPr>
          <a:xfrm xmlns:a="http://schemas.openxmlformats.org/drawingml/2006/main">
            <a:off x="9153525" y="3905250"/>
            <a:ext cx="2447925"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38" b="0">
                <a:solidFill>
                  <a:srgbClr val="4D6076"/>
                </a:solidFill>
                <a:latin typeface="Aptos"/>
                <a:ea typeface="Aptos"/>
                <a:cs typeface="Aptos"/>
              </a:defRPr>
            </a:defPPr>
            <a:lvl1pPr algn="l">
              <a:defRPr sz="1538" b="0">
                <a:solidFill>
                  <a:srgbClr val="4D6076"/>
                </a:solidFill>
                <a:latin typeface="Aptos"/>
                <a:ea typeface="Aptos"/>
                <a:cs typeface="Aptos"/>
              </a:defRPr>
            </a:lvl1pPr>
            <a:lvl2pPr algn="l">
              <a:defRPr sz="1538" b="0">
                <a:solidFill>
                  <a:srgbClr val="4D6076"/>
                </a:solidFill>
                <a:latin typeface="Aptos"/>
                <a:ea typeface="Aptos"/>
                <a:cs typeface="Aptos"/>
              </a:defRPr>
            </a:lvl2pPr>
            <a:lvl3pPr algn="l">
              <a:defRPr sz="1538" b="0">
                <a:solidFill>
                  <a:srgbClr val="4D6076"/>
                </a:solidFill>
                <a:latin typeface="Aptos"/>
                <a:ea typeface="Aptos"/>
                <a:cs typeface="Aptos"/>
              </a:defRPr>
            </a:lvl3pPr>
            <a:lvl4pPr algn="l">
              <a:defRPr sz="1538" b="0">
                <a:solidFill>
                  <a:srgbClr val="4D6076"/>
                </a:solidFill>
                <a:latin typeface="Aptos"/>
                <a:ea typeface="Aptos"/>
                <a:cs typeface="Aptos"/>
              </a:defRPr>
            </a:lvl4pPr>
            <a:lvl5pPr algn="l">
              <a:defRPr sz="1538" b="0">
                <a:solidFill>
                  <a:srgbClr val="4D6076"/>
                </a:solidFill>
                <a:latin typeface="Aptos"/>
                <a:ea typeface="Aptos"/>
                <a:cs typeface="Aptos"/>
              </a:defRPr>
            </a:lvl5pPr>
            <a:lvl6pPr algn="l">
              <a:defRPr sz="1538" b="0">
                <a:solidFill>
                  <a:srgbClr val="4D6076"/>
                </a:solidFill>
                <a:latin typeface="Aptos"/>
                <a:ea typeface="Aptos"/>
                <a:cs typeface="Aptos"/>
              </a:defRPr>
            </a:lvl6pPr>
            <a:lvl7pPr algn="l">
              <a:defRPr sz="1538" b="0">
                <a:solidFill>
                  <a:srgbClr val="4D6076"/>
                </a:solidFill>
                <a:latin typeface="Aptos"/>
                <a:ea typeface="Aptos"/>
                <a:cs typeface="Aptos"/>
              </a:defRPr>
            </a:lvl7pPr>
            <a:lvl8pPr algn="l">
              <a:defRPr sz="1538" b="0">
                <a:solidFill>
                  <a:srgbClr val="4D6076"/>
                </a:solidFill>
                <a:latin typeface="Aptos"/>
                <a:ea typeface="Aptos"/>
                <a:cs typeface="Aptos"/>
              </a:defRPr>
            </a:lvl8pPr>
            <a:lvl9pPr algn="l">
              <a:defRPr sz="1538" b="0">
                <a:solidFill>
                  <a:srgbClr val="4D6076"/>
                </a:solidFill>
                <a:latin typeface="Aptos"/>
                <a:ea typeface="Aptos"/>
                <a:cs typeface="Aptos"/>
              </a:defRPr>
            </a:lvl9pPr>
          </a:lstStyle>
          <a:p xmlns:a="http://schemas.openxmlformats.org/drawingml/2006/main">
            <a:pPr algn="l">
              <a:defRPr sz="1538" b="0">
                <a:solidFill>
                  <a:srgbClr val="4D6076"/>
                </a:solidFill>
                <a:latin typeface="Aptos"/>
                <a:ea typeface="Aptos"/>
                <a:cs typeface="Aptos"/>
              </a:defRPr>
            </a:pPr>
            <a:r>
              <a:rPr sz="1538" b="0">
                <a:solidFill>
                  <a:srgbClr val="4D6076"/>
                </a:solidFill>
                <a:latin typeface="Aptos"/>
                <a:ea typeface="Aptos"/>
                <a:cs typeface="Aptos"/>
              </a:rPr>
              <a:t>The panel explains the hosting and brand signals in plain language.</a:t>
            </a:r>
          </a:p>
        </p:txBody>
      </p:sp>
      <p:sp>
        <p:nvSpPr>
          <p:cNvPr id="20" name="03">
            <a:extLst xmlns:a="http://schemas.openxmlformats.org/drawingml/2006/main">
              <a:ext uri="{FF2B5EF4-FFF2-40B4-BE49-F238E27FC236}">
                <a16:creationId xmlns:a16="http://schemas.microsoft.com/office/drawing/2014/main" id="{B31D8C53-3611-4F49-B9D4-C84415F10675}"/>
              </a:ext>
            </a:extLst>
          </p:cNvPr>
          <p:cNvSpPr>
            <a:spLocks xmlns:a="http://schemas.openxmlformats.org/drawingml/2006/main" noGrp="1"/>
          </p:cNvSpPr>
          <p:nvPr/>
        </p:nvSpPr>
        <p:spPr>
          <a:xfrm xmlns:a="http://schemas.openxmlformats.org/drawingml/2006/main">
            <a:off x="8601075" y="4819650"/>
            <a:ext cx="42862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025" b="1">
                <a:solidFill>
                  <a:srgbClr val="007E87"/>
                </a:solidFill>
                <a:latin typeface="Aptos"/>
                <a:ea typeface="Aptos"/>
                <a:cs typeface="Aptos"/>
              </a:defRPr>
            </a:defPPr>
            <a:lvl1pPr algn="l">
              <a:defRPr sz="2025" b="1">
                <a:solidFill>
                  <a:srgbClr val="007E87"/>
                </a:solidFill>
                <a:latin typeface="Aptos"/>
                <a:ea typeface="Aptos"/>
                <a:cs typeface="Aptos"/>
              </a:defRPr>
            </a:lvl1pPr>
            <a:lvl2pPr algn="l">
              <a:defRPr sz="2025" b="1">
                <a:solidFill>
                  <a:srgbClr val="007E87"/>
                </a:solidFill>
                <a:latin typeface="Aptos"/>
                <a:ea typeface="Aptos"/>
                <a:cs typeface="Aptos"/>
              </a:defRPr>
            </a:lvl2pPr>
            <a:lvl3pPr algn="l">
              <a:defRPr sz="2025" b="1">
                <a:solidFill>
                  <a:srgbClr val="007E87"/>
                </a:solidFill>
                <a:latin typeface="Aptos"/>
                <a:ea typeface="Aptos"/>
                <a:cs typeface="Aptos"/>
              </a:defRPr>
            </a:lvl3pPr>
            <a:lvl4pPr algn="l">
              <a:defRPr sz="2025" b="1">
                <a:solidFill>
                  <a:srgbClr val="007E87"/>
                </a:solidFill>
                <a:latin typeface="Aptos"/>
                <a:ea typeface="Aptos"/>
                <a:cs typeface="Aptos"/>
              </a:defRPr>
            </a:lvl4pPr>
            <a:lvl5pPr algn="l">
              <a:defRPr sz="2025" b="1">
                <a:solidFill>
                  <a:srgbClr val="007E87"/>
                </a:solidFill>
                <a:latin typeface="Aptos"/>
                <a:ea typeface="Aptos"/>
                <a:cs typeface="Aptos"/>
              </a:defRPr>
            </a:lvl5pPr>
            <a:lvl6pPr algn="l">
              <a:defRPr sz="2025" b="1">
                <a:solidFill>
                  <a:srgbClr val="007E87"/>
                </a:solidFill>
                <a:latin typeface="Aptos"/>
                <a:ea typeface="Aptos"/>
                <a:cs typeface="Aptos"/>
              </a:defRPr>
            </a:lvl6pPr>
            <a:lvl7pPr algn="l">
              <a:defRPr sz="2025" b="1">
                <a:solidFill>
                  <a:srgbClr val="007E87"/>
                </a:solidFill>
                <a:latin typeface="Aptos"/>
                <a:ea typeface="Aptos"/>
                <a:cs typeface="Aptos"/>
              </a:defRPr>
            </a:lvl7pPr>
            <a:lvl8pPr algn="l">
              <a:defRPr sz="2025" b="1">
                <a:solidFill>
                  <a:srgbClr val="007E87"/>
                </a:solidFill>
                <a:latin typeface="Aptos"/>
                <a:ea typeface="Aptos"/>
                <a:cs typeface="Aptos"/>
              </a:defRPr>
            </a:lvl8pPr>
            <a:lvl9pPr algn="l">
              <a:defRPr sz="2025" b="1">
                <a:solidFill>
                  <a:srgbClr val="007E87"/>
                </a:solidFill>
                <a:latin typeface="Aptos"/>
                <a:ea typeface="Aptos"/>
                <a:cs typeface="Aptos"/>
              </a:defRPr>
            </a:lvl9pPr>
          </a:lstStyle>
          <a:p xmlns:a="http://schemas.openxmlformats.org/drawingml/2006/main">
            <a:pPr algn="l">
              <a:defRPr sz="2025" b="1">
                <a:solidFill>
                  <a:srgbClr val="007E87"/>
                </a:solidFill>
                <a:latin typeface="Aptos"/>
                <a:ea typeface="Aptos"/>
                <a:cs typeface="Aptos"/>
              </a:defRPr>
            </a:pPr>
            <a:r>
              <a:rPr sz="2025" b="1">
                <a:solidFill>
                  <a:srgbClr val="007E87"/>
                </a:solidFill>
                <a:latin typeface="Aptos"/>
                <a:ea typeface="Aptos"/>
                <a:cs typeface="Aptos"/>
              </a:rPr>
              <a:t>03</a:t>
            </a:r>
          </a:p>
        </p:txBody>
      </p:sp>
      <p:sp>
        <p:nvSpPr>
          <p:cNvPr id="21" name="A clear next action">
            <a:extLst xmlns:a="http://schemas.openxmlformats.org/drawingml/2006/main">
              <a:ext uri="{FF2B5EF4-FFF2-40B4-BE49-F238E27FC236}">
                <a16:creationId xmlns:a16="http://schemas.microsoft.com/office/drawing/2014/main" id="{554B3934-C713-463D-BD03-27419B8BA092}"/>
              </a:ext>
            </a:extLst>
          </p:cNvPr>
          <p:cNvSpPr>
            <a:spLocks xmlns:a="http://schemas.openxmlformats.org/drawingml/2006/main" noGrp="1"/>
          </p:cNvSpPr>
          <p:nvPr/>
        </p:nvSpPr>
        <p:spPr>
          <a:xfrm xmlns:a="http://schemas.openxmlformats.org/drawingml/2006/main">
            <a:off x="9153525" y="4819650"/>
            <a:ext cx="244792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725" b="1">
                <a:solidFill>
                  <a:srgbClr val="14263F"/>
                </a:solidFill>
                <a:latin typeface="Aptos"/>
                <a:ea typeface="Aptos"/>
                <a:cs typeface="Aptos"/>
              </a:defRPr>
            </a:defPPr>
            <a:lvl1pPr algn="l">
              <a:defRPr sz="1725" b="1">
                <a:solidFill>
                  <a:srgbClr val="14263F"/>
                </a:solidFill>
                <a:latin typeface="Aptos"/>
                <a:ea typeface="Aptos"/>
                <a:cs typeface="Aptos"/>
              </a:defRPr>
            </a:lvl1pPr>
            <a:lvl2pPr algn="l">
              <a:defRPr sz="1725" b="1">
                <a:solidFill>
                  <a:srgbClr val="14263F"/>
                </a:solidFill>
                <a:latin typeface="Aptos"/>
                <a:ea typeface="Aptos"/>
                <a:cs typeface="Aptos"/>
              </a:defRPr>
            </a:lvl2pPr>
            <a:lvl3pPr algn="l">
              <a:defRPr sz="1725" b="1">
                <a:solidFill>
                  <a:srgbClr val="14263F"/>
                </a:solidFill>
                <a:latin typeface="Aptos"/>
                <a:ea typeface="Aptos"/>
                <a:cs typeface="Aptos"/>
              </a:defRPr>
            </a:lvl3pPr>
            <a:lvl4pPr algn="l">
              <a:defRPr sz="1725" b="1">
                <a:solidFill>
                  <a:srgbClr val="14263F"/>
                </a:solidFill>
                <a:latin typeface="Aptos"/>
                <a:ea typeface="Aptos"/>
                <a:cs typeface="Aptos"/>
              </a:defRPr>
            </a:lvl4pPr>
            <a:lvl5pPr algn="l">
              <a:defRPr sz="1725" b="1">
                <a:solidFill>
                  <a:srgbClr val="14263F"/>
                </a:solidFill>
                <a:latin typeface="Aptos"/>
                <a:ea typeface="Aptos"/>
                <a:cs typeface="Aptos"/>
              </a:defRPr>
            </a:lvl5pPr>
            <a:lvl6pPr algn="l">
              <a:defRPr sz="1725" b="1">
                <a:solidFill>
                  <a:srgbClr val="14263F"/>
                </a:solidFill>
                <a:latin typeface="Aptos"/>
                <a:ea typeface="Aptos"/>
                <a:cs typeface="Aptos"/>
              </a:defRPr>
            </a:lvl6pPr>
            <a:lvl7pPr algn="l">
              <a:defRPr sz="1725" b="1">
                <a:solidFill>
                  <a:srgbClr val="14263F"/>
                </a:solidFill>
                <a:latin typeface="Aptos"/>
                <a:ea typeface="Aptos"/>
                <a:cs typeface="Aptos"/>
              </a:defRPr>
            </a:lvl7pPr>
            <a:lvl8pPr algn="l">
              <a:defRPr sz="1725" b="1">
                <a:solidFill>
                  <a:srgbClr val="14263F"/>
                </a:solidFill>
                <a:latin typeface="Aptos"/>
                <a:ea typeface="Aptos"/>
                <a:cs typeface="Aptos"/>
              </a:defRPr>
            </a:lvl8pPr>
            <a:lvl9pPr algn="l">
              <a:defRPr sz="1725" b="1">
                <a:solidFill>
                  <a:srgbClr val="14263F"/>
                </a:solidFill>
                <a:latin typeface="Aptos"/>
                <a:ea typeface="Aptos"/>
                <a:cs typeface="Aptos"/>
              </a:defRPr>
            </a:lvl9pPr>
          </a:lstStyle>
          <a:p xmlns:a="http://schemas.openxmlformats.org/drawingml/2006/main">
            <a:pPr algn="l">
              <a:defRPr sz="1725" b="1">
                <a:solidFill>
                  <a:srgbClr val="14263F"/>
                </a:solidFill>
                <a:latin typeface="Aptos"/>
                <a:ea typeface="Aptos"/>
                <a:cs typeface="Aptos"/>
              </a:defRPr>
            </a:pPr>
            <a:r>
              <a:rPr sz="1725" b="1">
                <a:solidFill>
                  <a:srgbClr val="14263F"/>
                </a:solidFill>
                <a:latin typeface="Aptos"/>
                <a:ea typeface="Aptos"/>
                <a:cs typeface="Aptos"/>
              </a:rPr>
              <a:t>A clear next action</a:t>
            </a:r>
          </a:p>
        </p:txBody>
      </p:sp>
      <p:sp>
        <p:nvSpPr>
          <p:cNvPr id="22" name="Close the page or report a suspected false alarm.">
            <a:extLst xmlns:a="http://schemas.openxmlformats.org/drawingml/2006/main">
              <a:ext uri="{FF2B5EF4-FFF2-40B4-BE49-F238E27FC236}">
                <a16:creationId xmlns:a16="http://schemas.microsoft.com/office/drawing/2014/main" id="{6829383E-2770-49FB-9564-8428ADFFE3CC}"/>
              </a:ext>
            </a:extLst>
          </p:cNvPr>
          <p:cNvSpPr>
            <a:spLocks xmlns:a="http://schemas.openxmlformats.org/drawingml/2006/main" noGrp="1"/>
          </p:cNvSpPr>
          <p:nvPr/>
        </p:nvSpPr>
        <p:spPr>
          <a:xfrm xmlns:a="http://schemas.openxmlformats.org/drawingml/2006/main">
            <a:off x="9153525" y="5238750"/>
            <a:ext cx="2447925"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38" b="0">
                <a:solidFill>
                  <a:srgbClr val="4D6076"/>
                </a:solidFill>
                <a:latin typeface="Aptos"/>
                <a:ea typeface="Aptos"/>
                <a:cs typeface="Aptos"/>
              </a:defRPr>
            </a:defPPr>
            <a:lvl1pPr algn="l">
              <a:defRPr sz="1538" b="0">
                <a:solidFill>
                  <a:srgbClr val="4D6076"/>
                </a:solidFill>
                <a:latin typeface="Aptos"/>
                <a:ea typeface="Aptos"/>
                <a:cs typeface="Aptos"/>
              </a:defRPr>
            </a:lvl1pPr>
            <a:lvl2pPr algn="l">
              <a:defRPr sz="1538" b="0">
                <a:solidFill>
                  <a:srgbClr val="4D6076"/>
                </a:solidFill>
                <a:latin typeface="Aptos"/>
                <a:ea typeface="Aptos"/>
                <a:cs typeface="Aptos"/>
              </a:defRPr>
            </a:lvl2pPr>
            <a:lvl3pPr algn="l">
              <a:defRPr sz="1538" b="0">
                <a:solidFill>
                  <a:srgbClr val="4D6076"/>
                </a:solidFill>
                <a:latin typeface="Aptos"/>
                <a:ea typeface="Aptos"/>
                <a:cs typeface="Aptos"/>
              </a:defRPr>
            </a:lvl3pPr>
            <a:lvl4pPr algn="l">
              <a:defRPr sz="1538" b="0">
                <a:solidFill>
                  <a:srgbClr val="4D6076"/>
                </a:solidFill>
                <a:latin typeface="Aptos"/>
                <a:ea typeface="Aptos"/>
                <a:cs typeface="Aptos"/>
              </a:defRPr>
            </a:lvl4pPr>
            <a:lvl5pPr algn="l">
              <a:defRPr sz="1538" b="0">
                <a:solidFill>
                  <a:srgbClr val="4D6076"/>
                </a:solidFill>
                <a:latin typeface="Aptos"/>
                <a:ea typeface="Aptos"/>
                <a:cs typeface="Aptos"/>
              </a:defRPr>
            </a:lvl5pPr>
            <a:lvl6pPr algn="l">
              <a:defRPr sz="1538" b="0">
                <a:solidFill>
                  <a:srgbClr val="4D6076"/>
                </a:solidFill>
                <a:latin typeface="Aptos"/>
                <a:ea typeface="Aptos"/>
                <a:cs typeface="Aptos"/>
              </a:defRPr>
            </a:lvl6pPr>
            <a:lvl7pPr algn="l">
              <a:defRPr sz="1538" b="0">
                <a:solidFill>
                  <a:srgbClr val="4D6076"/>
                </a:solidFill>
                <a:latin typeface="Aptos"/>
                <a:ea typeface="Aptos"/>
                <a:cs typeface="Aptos"/>
              </a:defRPr>
            </a:lvl7pPr>
            <a:lvl8pPr algn="l">
              <a:defRPr sz="1538" b="0">
                <a:solidFill>
                  <a:srgbClr val="4D6076"/>
                </a:solidFill>
                <a:latin typeface="Aptos"/>
                <a:ea typeface="Aptos"/>
                <a:cs typeface="Aptos"/>
              </a:defRPr>
            </a:lvl8pPr>
            <a:lvl9pPr algn="l">
              <a:defRPr sz="1538" b="0">
                <a:solidFill>
                  <a:srgbClr val="4D6076"/>
                </a:solidFill>
                <a:latin typeface="Aptos"/>
                <a:ea typeface="Aptos"/>
                <a:cs typeface="Aptos"/>
              </a:defRPr>
            </a:lvl9pPr>
          </a:lstStyle>
          <a:p xmlns:a="http://schemas.openxmlformats.org/drawingml/2006/main">
            <a:pPr algn="l">
              <a:defRPr sz="1538" b="0">
                <a:solidFill>
                  <a:srgbClr val="4D6076"/>
                </a:solidFill>
                <a:latin typeface="Aptos"/>
                <a:ea typeface="Aptos"/>
                <a:cs typeface="Aptos"/>
              </a:defRPr>
            </a:pPr>
            <a:r>
              <a:rPr sz="1538" b="0">
                <a:solidFill>
                  <a:srgbClr val="4D6076"/>
                </a:solidFill>
                <a:latin typeface="Aptos"/>
                <a:ea typeface="Aptos"/>
                <a:cs typeface="Aptos"/>
              </a:rPr>
              <a:t>Close the page or report a suspected false alarm.</a:t>
            </a:r>
          </a:p>
        </p:txBody>
      </p:sp>
    </p:spTree>
    <p:extLst>
      <p:ext uri="{BB962C8B-B14F-4D97-AF65-F5344CB8AC3E}">
        <p14:creationId xmlns:p14="http://schemas.microsoft.com/office/powerpoint/2010/main" val="2061317356"/>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4" name="03 / SAFEGUARDS AROUND RISKY ACTIONS">
            <a:extLst xmlns:a="http://schemas.openxmlformats.org/drawingml/2006/main">
              <a:ext uri="{FF2B5EF4-FFF2-40B4-BE49-F238E27FC236}">
                <a16:creationId xmlns:a16="http://schemas.microsoft.com/office/drawing/2014/main" id="{41DD87DA-545D-4158-816B-0C14A37C642F}"/>
              </a:ext>
            </a:extLst>
          </p:cNvPr>
          <p:cNvSpPr>
            <a:spLocks xmlns:a="http://schemas.openxmlformats.org/drawingml/2006/main" noGrp="1"/>
          </p:cNvSpPr>
          <p:nvPr/>
        </p:nvSpPr>
        <p:spPr>
          <a:xfrm xmlns:a="http://schemas.openxmlformats.org/drawingml/2006/main">
            <a:off x="533400" y="285750"/>
            <a:ext cx="9810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125" b="1">
                <a:solidFill>
                  <a:srgbClr val="003EA5"/>
                </a:solidFill>
                <a:latin typeface="Aptos"/>
                <a:ea typeface="Aptos"/>
                <a:cs typeface="Aptos"/>
              </a:defRPr>
            </a:defPPr>
            <a:lvl1pPr algn="l">
              <a:defRPr sz="1125" b="1">
                <a:solidFill>
                  <a:srgbClr val="003EA5"/>
                </a:solidFill>
                <a:latin typeface="Aptos"/>
                <a:ea typeface="Aptos"/>
                <a:cs typeface="Aptos"/>
              </a:defRPr>
            </a:lvl1pPr>
            <a:lvl2pPr algn="l">
              <a:defRPr sz="1125" b="1">
                <a:solidFill>
                  <a:srgbClr val="003EA5"/>
                </a:solidFill>
                <a:latin typeface="Aptos"/>
                <a:ea typeface="Aptos"/>
                <a:cs typeface="Aptos"/>
              </a:defRPr>
            </a:lvl2pPr>
            <a:lvl3pPr algn="l">
              <a:defRPr sz="1125" b="1">
                <a:solidFill>
                  <a:srgbClr val="003EA5"/>
                </a:solidFill>
                <a:latin typeface="Aptos"/>
                <a:ea typeface="Aptos"/>
                <a:cs typeface="Aptos"/>
              </a:defRPr>
            </a:lvl3pPr>
            <a:lvl4pPr algn="l">
              <a:defRPr sz="1125" b="1">
                <a:solidFill>
                  <a:srgbClr val="003EA5"/>
                </a:solidFill>
                <a:latin typeface="Aptos"/>
                <a:ea typeface="Aptos"/>
                <a:cs typeface="Aptos"/>
              </a:defRPr>
            </a:lvl4pPr>
            <a:lvl5pPr algn="l">
              <a:defRPr sz="1125" b="1">
                <a:solidFill>
                  <a:srgbClr val="003EA5"/>
                </a:solidFill>
                <a:latin typeface="Aptos"/>
                <a:ea typeface="Aptos"/>
                <a:cs typeface="Aptos"/>
              </a:defRPr>
            </a:lvl5pPr>
            <a:lvl6pPr algn="l">
              <a:defRPr sz="1125" b="1">
                <a:solidFill>
                  <a:srgbClr val="003EA5"/>
                </a:solidFill>
                <a:latin typeface="Aptos"/>
                <a:ea typeface="Aptos"/>
                <a:cs typeface="Aptos"/>
              </a:defRPr>
            </a:lvl6pPr>
            <a:lvl7pPr algn="l">
              <a:defRPr sz="1125" b="1">
                <a:solidFill>
                  <a:srgbClr val="003EA5"/>
                </a:solidFill>
                <a:latin typeface="Aptos"/>
                <a:ea typeface="Aptos"/>
                <a:cs typeface="Aptos"/>
              </a:defRPr>
            </a:lvl7pPr>
            <a:lvl8pPr algn="l">
              <a:defRPr sz="1125" b="1">
                <a:solidFill>
                  <a:srgbClr val="003EA5"/>
                </a:solidFill>
                <a:latin typeface="Aptos"/>
                <a:ea typeface="Aptos"/>
                <a:cs typeface="Aptos"/>
              </a:defRPr>
            </a:lvl8pPr>
            <a:lvl9pPr algn="l">
              <a:defRPr sz="1125" b="1">
                <a:solidFill>
                  <a:srgbClr val="003EA5"/>
                </a:solidFill>
                <a:latin typeface="Aptos"/>
                <a:ea typeface="Aptos"/>
                <a:cs typeface="Aptos"/>
              </a:defRPr>
            </a:lvl9pPr>
          </a:lstStyle>
          <a:p xmlns:a="http://schemas.openxmlformats.org/drawingml/2006/main">
            <a:pPr algn="l">
              <a:defRPr sz="1125" b="1">
                <a:solidFill>
                  <a:srgbClr val="003EA5"/>
                </a:solidFill>
                <a:latin typeface="Aptos"/>
                <a:ea typeface="Aptos"/>
                <a:cs typeface="Aptos"/>
              </a:defRPr>
            </a:pPr>
            <a:r>
              <a:rPr sz="1125" b="1">
                <a:solidFill>
                  <a:srgbClr val="003EA5"/>
                </a:solidFill>
                <a:latin typeface="Aptos"/>
                <a:ea typeface="Aptos"/>
                <a:cs typeface="Aptos"/>
              </a:rPr>
              <a:t>03 / SAFEGUARDS AROUND RISKY ACTIONS</a:t>
            </a:r>
          </a:p>
        </p:txBody>
      </p:sp>
      <p:sp>
        <p:nvSpPr>
          <p:cNvPr id="2" name="Five safeguards for credentials, data and access">
            <a:extLst xmlns:a="http://schemas.openxmlformats.org/drawingml/2006/main">
              <a:ext uri="{FF2B5EF4-FFF2-40B4-BE49-F238E27FC236}">
                <a16:creationId xmlns:a16="http://schemas.microsoft.com/office/drawing/2014/main" id="{C318CD5C-7B65-4261-A433-3ECF0E5BB52E}"/>
              </a:ext>
            </a:extLst>
          </p:cNvPr>
          <p:cNvSpPr>
            <a:spLocks xmlns:a="http://schemas.openxmlformats.org/drawingml/2006/main" noGrp="1"/>
          </p:cNvSpPr>
          <p:nvPr/>
        </p:nvSpPr>
        <p:spPr>
          <a:xfrm xmlns:a="http://schemas.openxmlformats.org/drawingml/2006/main">
            <a:off x="533400" y="695325"/>
            <a:ext cx="111252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925" b="1">
                <a:solidFill>
                  <a:srgbClr val="14263F"/>
                </a:solidFill>
                <a:latin typeface="Aptos"/>
                <a:ea typeface="Aptos"/>
                <a:cs typeface="Aptos"/>
              </a:defRPr>
            </a:defPPr>
            <a:lvl1pPr algn="l">
              <a:defRPr sz="2925" b="1">
                <a:solidFill>
                  <a:srgbClr val="14263F"/>
                </a:solidFill>
                <a:latin typeface="Aptos"/>
                <a:ea typeface="Aptos"/>
                <a:cs typeface="Aptos"/>
              </a:defRPr>
            </a:lvl1pPr>
            <a:lvl2pPr algn="l">
              <a:defRPr sz="2925" b="1">
                <a:solidFill>
                  <a:srgbClr val="14263F"/>
                </a:solidFill>
                <a:latin typeface="Aptos"/>
                <a:ea typeface="Aptos"/>
                <a:cs typeface="Aptos"/>
              </a:defRPr>
            </a:lvl2pPr>
            <a:lvl3pPr algn="l">
              <a:defRPr sz="2925" b="1">
                <a:solidFill>
                  <a:srgbClr val="14263F"/>
                </a:solidFill>
                <a:latin typeface="Aptos"/>
                <a:ea typeface="Aptos"/>
                <a:cs typeface="Aptos"/>
              </a:defRPr>
            </a:lvl3pPr>
            <a:lvl4pPr algn="l">
              <a:defRPr sz="2925" b="1">
                <a:solidFill>
                  <a:srgbClr val="14263F"/>
                </a:solidFill>
                <a:latin typeface="Aptos"/>
                <a:ea typeface="Aptos"/>
                <a:cs typeface="Aptos"/>
              </a:defRPr>
            </a:lvl4pPr>
            <a:lvl5pPr algn="l">
              <a:defRPr sz="2925" b="1">
                <a:solidFill>
                  <a:srgbClr val="14263F"/>
                </a:solidFill>
                <a:latin typeface="Aptos"/>
                <a:ea typeface="Aptos"/>
                <a:cs typeface="Aptos"/>
              </a:defRPr>
            </a:lvl5pPr>
            <a:lvl6pPr algn="l">
              <a:defRPr sz="2925" b="1">
                <a:solidFill>
                  <a:srgbClr val="14263F"/>
                </a:solidFill>
                <a:latin typeface="Aptos"/>
                <a:ea typeface="Aptos"/>
                <a:cs typeface="Aptos"/>
              </a:defRPr>
            </a:lvl6pPr>
            <a:lvl7pPr algn="l">
              <a:defRPr sz="2925" b="1">
                <a:solidFill>
                  <a:srgbClr val="14263F"/>
                </a:solidFill>
                <a:latin typeface="Aptos"/>
                <a:ea typeface="Aptos"/>
                <a:cs typeface="Aptos"/>
              </a:defRPr>
            </a:lvl7pPr>
            <a:lvl8pPr algn="l">
              <a:defRPr sz="2925" b="1">
                <a:solidFill>
                  <a:srgbClr val="14263F"/>
                </a:solidFill>
                <a:latin typeface="Aptos"/>
                <a:ea typeface="Aptos"/>
                <a:cs typeface="Aptos"/>
              </a:defRPr>
            </a:lvl8pPr>
            <a:lvl9pPr algn="l">
              <a:defRPr sz="2925" b="1">
                <a:solidFill>
                  <a:srgbClr val="14263F"/>
                </a:solidFill>
                <a:latin typeface="Aptos"/>
                <a:ea typeface="Aptos"/>
                <a:cs typeface="Aptos"/>
              </a:defRPr>
            </a:lvl9pPr>
          </a:lstStyle>
          <a:p xmlns:a="http://schemas.openxmlformats.org/drawingml/2006/main">
            <a:pPr algn="l">
              <a:defRPr sz="2925" b="1">
                <a:solidFill>
                  <a:srgbClr val="14263F"/>
                </a:solidFill>
                <a:latin typeface="Aptos"/>
                <a:ea typeface="Aptos"/>
                <a:cs typeface="Aptos"/>
              </a:defRPr>
            </a:pPr>
            <a:r>
              <a:rPr sz="2925" b="1">
                <a:solidFill>
                  <a:srgbClr val="14263F"/>
                </a:solidFill>
                <a:latin typeface="Aptos"/>
                <a:ea typeface="Aptos"/>
                <a:cs typeface="Aptos"/>
              </a:rPr>
              <a:t>Five safeguards for credentials, data and access</a:t>
            </a:r>
          </a:p>
        </p:txBody>
      </p:sp>
      <p:sp>
        <p:nvSpPr>
          <p:cNvPr id="3" name="">
            <a:extLst xmlns:a="http://schemas.openxmlformats.org/drawingml/2006/main">
              <a:ext uri="{FF2B5EF4-FFF2-40B4-BE49-F238E27FC236}">
                <a16:creationId xmlns:a16="http://schemas.microsoft.com/office/drawing/2014/main" id="{9823821A-02F9-4130-B42D-6F8A722E7C33}"/>
              </a:ext>
            </a:extLst>
          </p:cNvPr>
          <p:cNvSpPr>
            <a:spLocks xmlns:a="http://schemas.openxmlformats.org/drawingml/2006/main" noGrp="1"/>
          </p:cNvSpPr>
          <p:nvPr/>
        </p:nvSpPr>
        <p:spPr>
          <a:xfrm xmlns:a="http://schemas.openxmlformats.org/drawingml/2006/main">
            <a:off x="533400" y="1743075"/>
            <a:ext cx="11125200" cy="0"/>
          </a:xfrm>
          <a:prstGeom xmlns:a="http://schemas.openxmlformats.org/drawingml/2006/main" prst="line">
            <a:avLst/>
          </a:prstGeom>
          <a:noFill xmlns:a="http://schemas.openxmlformats.org/drawingml/2006/main"/>
          <a:ln xmlns:a="http://schemas.openxmlformats.org/drawingml/2006/main" w="9525">
            <a:solidFill>
              <a:srgbClr val="D4DDEC"/>
            </a:solidFill>
          </a:ln>
        </p:spPr>
      </p:sp>
      <p:pic>
        <p:nvPicPr>
          <p:cNvPr id="4" name="">
            <a:extLst xmlns:a="http://schemas.openxmlformats.org/drawingml/2006/main">
              <a:ext uri="{FF2B5EF4-FFF2-40B4-BE49-F238E27FC236}">
                <a16:creationId xmlns:a16="http://schemas.microsoft.com/office/drawing/2014/main" id="{6203A44A-73BC-41C2-BF2E-5DCF5E12C79B}"/>
              </a:ext>
            </a:extLst>
          </p:cNvPr>
          <p:cNvPicPr>
            <a:picLocks xmlns:a="http://schemas.openxmlformats.org/drawingml/2006/main" noChangeAspect="1"/>
          </p:cNvPicPr>
          <p:nvPr/>
        </p:nvPicPr>
        <p:blipFill>
          <a:blip xmlns:r="http://schemas.openxmlformats.org/officeDocument/2006/relationships" xmlns:a="http://schemas.openxmlformats.org/drawingml/2006/main" r:embed="R38f447ba2ce54f91"/>
          <a:stretch xmlns:a="http://schemas.openxmlformats.org/drawingml/2006/main"/>
        </p:blipFill>
        <p:spPr>
          <a:xfrm xmlns:a="http://schemas.openxmlformats.org/drawingml/2006/main">
            <a:off x="533400" y="6363260"/>
            <a:ext cx="1333500" cy="294154"/>
          </a:xfrm>
          <a:prstGeom xmlns:a="http://schemas.openxmlformats.org/drawingml/2006/main" prst="rect">
            <a:avLst/>
          </a:prstGeom>
        </p:spPr>
      </p:pic>
      <p:sp>
        <p:nvSpPr>
          <p:cNvPr id="5" name="Browser Security">
            <a:extLst xmlns:a="http://schemas.openxmlformats.org/drawingml/2006/main">
              <a:ext uri="{FF2B5EF4-FFF2-40B4-BE49-F238E27FC236}">
                <a16:creationId xmlns:a16="http://schemas.microsoft.com/office/drawing/2014/main" id="{31B58F8B-9F9C-43E7-AA3F-BDFDEE6FC03C}"/>
              </a:ext>
            </a:extLst>
          </p:cNvPr>
          <p:cNvSpPr>
            <a:spLocks xmlns:a="http://schemas.openxmlformats.org/drawingml/2006/main" noGrp="1"/>
          </p:cNvSpPr>
          <p:nvPr/>
        </p:nvSpPr>
        <p:spPr>
          <a:xfrm xmlns:a="http://schemas.openxmlformats.org/drawingml/2006/main">
            <a:off x="8905875" y="6410325"/>
            <a:ext cx="2095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050" b="0">
                <a:solidFill>
                  <a:srgbClr val="4D6076"/>
                </a:solidFill>
                <a:latin typeface="Aptos"/>
                <a:ea typeface="Aptos"/>
                <a:cs typeface="Aptos"/>
              </a:defRPr>
            </a:defPPr>
            <a:lvl1pPr algn="r">
              <a:defRPr sz="1050" b="0">
                <a:solidFill>
                  <a:srgbClr val="4D6076"/>
                </a:solidFill>
                <a:latin typeface="Aptos"/>
                <a:ea typeface="Aptos"/>
                <a:cs typeface="Aptos"/>
              </a:defRPr>
            </a:lvl1pPr>
            <a:lvl2pPr algn="r">
              <a:defRPr sz="1050" b="0">
                <a:solidFill>
                  <a:srgbClr val="4D6076"/>
                </a:solidFill>
                <a:latin typeface="Aptos"/>
                <a:ea typeface="Aptos"/>
                <a:cs typeface="Aptos"/>
              </a:defRPr>
            </a:lvl2pPr>
            <a:lvl3pPr algn="r">
              <a:defRPr sz="1050" b="0">
                <a:solidFill>
                  <a:srgbClr val="4D6076"/>
                </a:solidFill>
                <a:latin typeface="Aptos"/>
                <a:ea typeface="Aptos"/>
                <a:cs typeface="Aptos"/>
              </a:defRPr>
            </a:lvl3pPr>
            <a:lvl4pPr algn="r">
              <a:defRPr sz="1050" b="0">
                <a:solidFill>
                  <a:srgbClr val="4D6076"/>
                </a:solidFill>
                <a:latin typeface="Aptos"/>
                <a:ea typeface="Aptos"/>
                <a:cs typeface="Aptos"/>
              </a:defRPr>
            </a:lvl4pPr>
            <a:lvl5pPr algn="r">
              <a:defRPr sz="1050" b="0">
                <a:solidFill>
                  <a:srgbClr val="4D6076"/>
                </a:solidFill>
                <a:latin typeface="Aptos"/>
                <a:ea typeface="Aptos"/>
                <a:cs typeface="Aptos"/>
              </a:defRPr>
            </a:lvl5pPr>
            <a:lvl6pPr algn="r">
              <a:defRPr sz="1050" b="0">
                <a:solidFill>
                  <a:srgbClr val="4D6076"/>
                </a:solidFill>
                <a:latin typeface="Aptos"/>
                <a:ea typeface="Aptos"/>
                <a:cs typeface="Aptos"/>
              </a:defRPr>
            </a:lvl6pPr>
            <a:lvl7pPr algn="r">
              <a:defRPr sz="1050" b="0">
                <a:solidFill>
                  <a:srgbClr val="4D6076"/>
                </a:solidFill>
                <a:latin typeface="Aptos"/>
                <a:ea typeface="Aptos"/>
                <a:cs typeface="Aptos"/>
              </a:defRPr>
            </a:lvl7pPr>
            <a:lvl8pPr algn="r">
              <a:defRPr sz="1050" b="0">
                <a:solidFill>
                  <a:srgbClr val="4D6076"/>
                </a:solidFill>
                <a:latin typeface="Aptos"/>
                <a:ea typeface="Aptos"/>
                <a:cs typeface="Aptos"/>
              </a:defRPr>
            </a:lvl8pPr>
            <a:lvl9pPr algn="r">
              <a:defRPr sz="1050" b="0">
                <a:solidFill>
                  <a:srgbClr val="4D6076"/>
                </a:solidFill>
                <a:latin typeface="Aptos"/>
                <a:ea typeface="Aptos"/>
                <a:cs typeface="Aptos"/>
              </a:defRPr>
            </a:lvl9pPr>
          </a:lstStyle>
          <a:p xmlns:a="http://schemas.openxmlformats.org/drawingml/2006/main">
            <a:pPr algn="r">
              <a:defRPr sz="1050" b="0">
                <a:solidFill>
                  <a:srgbClr val="4D6076"/>
                </a:solidFill>
                <a:latin typeface="Aptos"/>
                <a:ea typeface="Aptos"/>
                <a:cs typeface="Aptos"/>
              </a:defRPr>
            </a:pPr>
            <a:r>
              <a:rPr sz="1050" b="0">
                <a:solidFill>
                  <a:srgbClr val="4D6076"/>
                </a:solidFill>
                <a:latin typeface="Aptos"/>
                <a:ea typeface="Aptos"/>
                <a:cs typeface="Aptos"/>
              </a:rPr>
              <a:t>Browser Security</a:t>
            </a:r>
          </a:p>
        </p:txBody>
      </p:sp>
      <p:sp>
        <p:nvSpPr>
          <p:cNvPr id="6" name="07">
            <a:extLst xmlns:a="http://schemas.openxmlformats.org/drawingml/2006/main">
              <a:ext uri="{FF2B5EF4-FFF2-40B4-BE49-F238E27FC236}">
                <a16:creationId xmlns:a16="http://schemas.microsoft.com/office/drawing/2014/main" id="{0980D4F5-7CCC-48CC-A63A-23E9613BD147}"/>
              </a:ext>
            </a:extLst>
          </p:cNvPr>
          <p:cNvSpPr>
            <a:spLocks xmlns:a="http://schemas.openxmlformats.org/drawingml/2006/main" noGrp="1"/>
          </p:cNvSpPr>
          <p:nvPr/>
        </p:nvSpPr>
        <p:spPr>
          <a:xfrm xmlns:a="http://schemas.openxmlformats.org/drawingml/2006/main">
            <a:off x="11334750" y="6381750"/>
            <a:ext cx="3238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75" b="1">
                <a:solidFill>
                  <a:srgbClr val="003EA5"/>
                </a:solidFill>
                <a:latin typeface="Aptos"/>
                <a:ea typeface="Aptos"/>
                <a:cs typeface="Aptos"/>
              </a:defRPr>
            </a:defPPr>
            <a:lvl1pPr algn="r">
              <a:defRPr sz="1275" b="1">
                <a:solidFill>
                  <a:srgbClr val="003EA5"/>
                </a:solidFill>
                <a:latin typeface="Aptos"/>
                <a:ea typeface="Aptos"/>
                <a:cs typeface="Aptos"/>
              </a:defRPr>
            </a:lvl1pPr>
            <a:lvl2pPr algn="r">
              <a:defRPr sz="1275" b="1">
                <a:solidFill>
                  <a:srgbClr val="003EA5"/>
                </a:solidFill>
                <a:latin typeface="Aptos"/>
                <a:ea typeface="Aptos"/>
                <a:cs typeface="Aptos"/>
              </a:defRPr>
            </a:lvl2pPr>
            <a:lvl3pPr algn="r">
              <a:defRPr sz="1275" b="1">
                <a:solidFill>
                  <a:srgbClr val="003EA5"/>
                </a:solidFill>
                <a:latin typeface="Aptos"/>
                <a:ea typeface="Aptos"/>
                <a:cs typeface="Aptos"/>
              </a:defRPr>
            </a:lvl3pPr>
            <a:lvl4pPr algn="r">
              <a:defRPr sz="1275" b="1">
                <a:solidFill>
                  <a:srgbClr val="003EA5"/>
                </a:solidFill>
                <a:latin typeface="Aptos"/>
                <a:ea typeface="Aptos"/>
                <a:cs typeface="Aptos"/>
              </a:defRPr>
            </a:lvl4pPr>
            <a:lvl5pPr algn="r">
              <a:defRPr sz="1275" b="1">
                <a:solidFill>
                  <a:srgbClr val="003EA5"/>
                </a:solidFill>
                <a:latin typeface="Aptos"/>
                <a:ea typeface="Aptos"/>
                <a:cs typeface="Aptos"/>
              </a:defRPr>
            </a:lvl5pPr>
            <a:lvl6pPr algn="r">
              <a:defRPr sz="1275" b="1">
                <a:solidFill>
                  <a:srgbClr val="003EA5"/>
                </a:solidFill>
                <a:latin typeface="Aptos"/>
                <a:ea typeface="Aptos"/>
                <a:cs typeface="Aptos"/>
              </a:defRPr>
            </a:lvl6pPr>
            <a:lvl7pPr algn="r">
              <a:defRPr sz="1275" b="1">
                <a:solidFill>
                  <a:srgbClr val="003EA5"/>
                </a:solidFill>
                <a:latin typeface="Aptos"/>
                <a:ea typeface="Aptos"/>
                <a:cs typeface="Aptos"/>
              </a:defRPr>
            </a:lvl7pPr>
            <a:lvl8pPr algn="r">
              <a:defRPr sz="1275" b="1">
                <a:solidFill>
                  <a:srgbClr val="003EA5"/>
                </a:solidFill>
                <a:latin typeface="Aptos"/>
                <a:ea typeface="Aptos"/>
                <a:cs typeface="Aptos"/>
              </a:defRPr>
            </a:lvl8pPr>
            <a:lvl9pPr algn="r">
              <a:defRPr sz="1275" b="1">
                <a:solidFill>
                  <a:srgbClr val="003EA5"/>
                </a:solidFill>
                <a:latin typeface="Aptos"/>
                <a:ea typeface="Aptos"/>
                <a:cs typeface="Aptos"/>
              </a:defRPr>
            </a:lvl9pPr>
          </a:lstStyle>
          <a:p xmlns:a="http://schemas.openxmlformats.org/drawingml/2006/main">
            <a:pPr algn="r">
              <a:defRPr sz="1275" b="1">
                <a:solidFill>
                  <a:srgbClr val="003EA5"/>
                </a:solidFill>
                <a:latin typeface="Aptos"/>
                <a:ea typeface="Aptos"/>
                <a:cs typeface="Aptos"/>
              </a:defRPr>
            </a:pPr>
            <a:r>
              <a:rPr sz="1275" b="1">
                <a:solidFill>
                  <a:srgbClr val="003EA5"/>
                </a:solidFill>
                <a:latin typeface="Aptos"/>
                <a:ea typeface="Aptos"/>
                <a:cs typeface="Aptos"/>
              </a:rPr>
              <a:t>07</a:t>
            </a:r>
          </a:p>
        </p:txBody>
      </p:sp>
      <p:pic>
        <p:nvPicPr>
          <p:cNvPr id="7" name="">
            <a:extLst xmlns:a="http://schemas.openxmlformats.org/drawingml/2006/main">
              <a:ext uri="{FF2B5EF4-FFF2-40B4-BE49-F238E27FC236}">
                <a16:creationId xmlns:a16="http://schemas.microsoft.com/office/drawing/2014/main" id="{ECC5747F-45AF-45C3-B783-B96F146D7216}"/>
              </a:ext>
            </a:extLst>
          </p:cNvPr>
          <p:cNvPicPr>
            <a:picLocks xmlns:a="http://schemas.openxmlformats.org/drawingml/2006/main" noChangeAspect="1"/>
          </p:cNvPicPr>
          <p:nvPr/>
        </p:nvPicPr>
        <p:blipFill>
          <a:blip xmlns:r="http://schemas.openxmlformats.org/officeDocument/2006/relationships" xmlns:a="http://schemas.openxmlformats.org/drawingml/2006/main" r:embed="R6e0e974d0e68478f"/>
          <a:stretch xmlns:a="http://schemas.openxmlformats.org/drawingml/2006/main"/>
        </p:blipFill>
        <p:spPr>
          <a:xfrm xmlns:a="http://schemas.openxmlformats.org/drawingml/2006/main">
            <a:off x="573711" y="2181225"/>
            <a:ext cx="4758078" cy="3752850"/>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DFD8D377-BBD2-4597-B0B6-EB80836EFACB}"/>
              </a:ext>
            </a:extLst>
          </p:cNvPr>
          <p:cNvSpPr>
            <a:spLocks xmlns:a="http://schemas.openxmlformats.org/drawingml/2006/main" noGrp="1"/>
          </p:cNvSpPr>
          <p:nvPr/>
        </p:nvSpPr>
        <p:spPr>
          <a:xfrm xmlns:a="http://schemas.openxmlformats.org/drawingml/2006/main">
            <a:off x="6305550" y="2162175"/>
            <a:ext cx="5353050" cy="0"/>
          </a:xfrm>
          <a:prstGeom xmlns:a="http://schemas.openxmlformats.org/drawingml/2006/main" prst="line">
            <a:avLst/>
          </a:prstGeom>
          <a:noFill xmlns:a="http://schemas.openxmlformats.org/drawingml/2006/main"/>
          <a:ln xmlns:a="http://schemas.openxmlformats.org/drawingml/2006/main" w="9525">
            <a:solidFill>
              <a:srgbClr val="D4DDEC"/>
            </a:solidFill>
          </a:ln>
        </p:spPr>
      </p:sp>
      <p:sp>
        <p:nvSpPr>
          <p:cNvPr id="9" name="Credential warnings">
            <a:extLst xmlns:a="http://schemas.openxmlformats.org/drawingml/2006/main">
              <a:ext uri="{FF2B5EF4-FFF2-40B4-BE49-F238E27FC236}">
                <a16:creationId xmlns:a16="http://schemas.microsoft.com/office/drawing/2014/main" id="{C0F074A5-78A0-41C8-8ABC-F4C35293BF0E}"/>
              </a:ext>
            </a:extLst>
          </p:cNvPr>
          <p:cNvSpPr>
            <a:spLocks xmlns:a="http://schemas.openxmlformats.org/drawingml/2006/main" noGrp="1"/>
          </p:cNvSpPr>
          <p:nvPr/>
        </p:nvSpPr>
        <p:spPr>
          <a:xfrm xmlns:a="http://schemas.openxmlformats.org/drawingml/2006/main">
            <a:off x="6305550" y="2247900"/>
            <a:ext cx="53530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13" b="1">
                <a:solidFill>
                  <a:srgbClr val="003EA5"/>
                </a:solidFill>
                <a:latin typeface="Aptos"/>
                <a:ea typeface="Aptos"/>
                <a:cs typeface="Aptos"/>
              </a:defRPr>
            </a:defPPr>
            <a:lvl1pPr algn="l">
              <a:defRPr sz="1613" b="1">
                <a:solidFill>
                  <a:srgbClr val="003EA5"/>
                </a:solidFill>
                <a:latin typeface="Aptos"/>
                <a:ea typeface="Aptos"/>
                <a:cs typeface="Aptos"/>
              </a:defRPr>
            </a:lvl1pPr>
            <a:lvl2pPr algn="l">
              <a:defRPr sz="1613" b="1">
                <a:solidFill>
                  <a:srgbClr val="003EA5"/>
                </a:solidFill>
                <a:latin typeface="Aptos"/>
                <a:ea typeface="Aptos"/>
                <a:cs typeface="Aptos"/>
              </a:defRPr>
            </a:lvl2pPr>
            <a:lvl3pPr algn="l">
              <a:defRPr sz="1613" b="1">
                <a:solidFill>
                  <a:srgbClr val="003EA5"/>
                </a:solidFill>
                <a:latin typeface="Aptos"/>
                <a:ea typeface="Aptos"/>
                <a:cs typeface="Aptos"/>
              </a:defRPr>
            </a:lvl3pPr>
            <a:lvl4pPr algn="l">
              <a:defRPr sz="1613" b="1">
                <a:solidFill>
                  <a:srgbClr val="003EA5"/>
                </a:solidFill>
                <a:latin typeface="Aptos"/>
                <a:ea typeface="Aptos"/>
                <a:cs typeface="Aptos"/>
              </a:defRPr>
            </a:lvl4pPr>
            <a:lvl5pPr algn="l">
              <a:defRPr sz="1613" b="1">
                <a:solidFill>
                  <a:srgbClr val="003EA5"/>
                </a:solidFill>
                <a:latin typeface="Aptos"/>
                <a:ea typeface="Aptos"/>
                <a:cs typeface="Aptos"/>
              </a:defRPr>
            </a:lvl5pPr>
            <a:lvl6pPr algn="l">
              <a:defRPr sz="1613" b="1">
                <a:solidFill>
                  <a:srgbClr val="003EA5"/>
                </a:solidFill>
                <a:latin typeface="Aptos"/>
                <a:ea typeface="Aptos"/>
                <a:cs typeface="Aptos"/>
              </a:defRPr>
            </a:lvl6pPr>
            <a:lvl7pPr algn="l">
              <a:defRPr sz="1613" b="1">
                <a:solidFill>
                  <a:srgbClr val="003EA5"/>
                </a:solidFill>
                <a:latin typeface="Aptos"/>
                <a:ea typeface="Aptos"/>
                <a:cs typeface="Aptos"/>
              </a:defRPr>
            </a:lvl7pPr>
            <a:lvl8pPr algn="l">
              <a:defRPr sz="1613" b="1">
                <a:solidFill>
                  <a:srgbClr val="003EA5"/>
                </a:solidFill>
                <a:latin typeface="Aptos"/>
                <a:ea typeface="Aptos"/>
                <a:cs typeface="Aptos"/>
              </a:defRPr>
            </a:lvl8pPr>
            <a:lvl9pPr algn="l">
              <a:defRPr sz="1613" b="1">
                <a:solidFill>
                  <a:srgbClr val="003EA5"/>
                </a:solidFill>
                <a:latin typeface="Aptos"/>
                <a:ea typeface="Aptos"/>
                <a:cs typeface="Aptos"/>
              </a:defRPr>
            </a:lvl9pPr>
          </a:lstStyle>
          <a:p xmlns:a="http://schemas.openxmlformats.org/drawingml/2006/main">
            <a:pPr algn="l">
              <a:defRPr sz="1613" b="1">
                <a:solidFill>
                  <a:srgbClr val="003EA5"/>
                </a:solidFill>
                <a:latin typeface="Aptos"/>
                <a:ea typeface="Aptos"/>
                <a:cs typeface="Aptos"/>
              </a:defRPr>
            </a:pPr>
            <a:r>
              <a:rPr sz="1613" b="1">
                <a:solidFill>
                  <a:srgbClr val="003EA5"/>
                </a:solidFill>
                <a:latin typeface="Aptos"/>
                <a:ea typeface="Aptos"/>
                <a:cs typeface="Aptos"/>
              </a:rPr>
              <a:t>Credential warnings</a:t>
            </a:r>
          </a:p>
        </p:txBody>
      </p:sp>
      <p:sp>
        <p:nvSpPr>
          <p:cNvPr id="10" name="Warns before credentials reach a flagged sign-in page.">
            <a:extLst xmlns:a="http://schemas.openxmlformats.org/drawingml/2006/main">
              <a:ext uri="{FF2B5EF4-FFF2-40B4-BE49-F238E27FC236}">
                <a16:creationId xmlns:a16="http://schemas.microsoft.com/office/drawing/2014/main" id="{092F9F48-BA04-444A-9310-6CE11D017FC7}"/>
              </a:ext>
            </a:extLst>
          </p:cNvPr>
          <p:cNvSpPr>
            <a:spLocks xmlns:a="http://schemas.openxmlformats.org/drawingml/2006/main" noGrp="1"/>
          </p:cNvSpPr>
          <p:nvPr/>
        </p:nvSpPr>
        <p:spPr>
          <a:xfrm xmlns:a="http://schemas.openxmlformats.org/drawingml/2006/main">
            <a:off x="6305550" y="2543175"/>
            <a:ext cx="53530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388" b="0">
                <a:solidFill>
                  <a:srgbClr val="4D6076"/>
                </a:solidFill>
                <a:latin typeface="Aptos"/>
                <a:ea typeface="Aptos"/>
                <a:cs typeface="Aptos"/>
              </a:defRPr>
            </a:defPPr>
            <a:lvl1pPr algn="l">
              <a:defRPr sz="1388" b="0">
                <a:solidFill>
                  <a:srgbClr val="4D6076"/>
                </a:solidFill>
                <a:latin typeface="Aptos"/>
                <a:ea typeface="Aptos"/>
                <a:cs typeface="Aptos"/>
              </a:defRPr>
            </a:lvl1pPr>
            <a:lvl2pPr algn="l">
              <a:defRPr sz="1388" b="0">
                <a:solidFill>
                  <a:srgbClr val="4D6076"/>
                </a:solidFill>
                <a:latin typeface="Aptos"/>
                <a:ea typeface="Aptos"/>
                <a:cs typeface="Aptos"/>
              </a:defRPr>
            </a:lvl2pPr>
            <a:lvl3pPr algn="l">
              <a:defRPr sz="1388" b="0">
                <a:solidFill>
                  <a:srgbClr val="4D6076"/>
                </a:solidFill>
                <a:latin typeface="Aptos"/>
                <a:ea typeface="Aptos"/>
                <a:cs typeface="Aptos"/>
              </a:defRPr>
            </a:lvl3pPr>
            <a:lvl4pPr algn="l">
              <a:defRPr sz="1388" b="0">
                <a:solidFill>
                  <a:srgbClr val="4D6076"/>
                </a:solidFill>
                <a:latin typeface="Aptos"/>
                <a:ea typeface="Aptos"/>
                <a:cs typeface="Aptos"/>
              </a:defRPr>
            </a:lvl4pPr>
            <a:lvl5pPr algn="l">
              <a:defRPr sz="1388" b="0">
                <a:solidFill>
                  <a:srgbClr val="4D6076"/>
                </a:solidFill>
                <a:latin typeface="Aptos"/>
                <a:ea typeface="Aptos"/>
                <a:cs typeface="Aptos"/>
              </a:defRPr>
            </a:lvl5pPr>
            <a:lvl6pPr algn="l">
              <a:defRPr sz="1388" b="0">
                <a:solidFill>
                  <a:srgbClr val="4D6076"/>
                </a:solidFill>
                <a:latin typeface="Aptos"/>
                <a:ea typeface="Aptos"/>
                <a:cs typeface="Aptos"/>
              </a:defRPr>
            </a:lvl6pPr>
            <a:lvl7pPr algn="l">
              <a:defRPr sz="1388" b="0">
                <a:solidFill>
                  <a:srgbClr val="4D6076"/>
                </a:solidFill>
                <a:latin typeface="Aptos"/>
                <a:ea typeface="Aptos"/>
                <a:cs typeface="Aptos"/>
              </a:defRPr>
            </a:lvl7pPr>
            <a:lvl8pPr algn="l">
              <a:defRPr sz="1388" b="0">
                <a:solidFill>
                  <a:srgbClr val="4D6076"/>
                </a:solidFill>
                <a:latin typeface="Aptos"/>
                <a:ea typeface="Aptos"/>
                <a:cs typeface="Aptos"/>
              </a:defRPr>
            </a:lvl8pPr>
            <a:lvl9pPr algn="l">
              <a:defRPr sz="1388" b="0">
                <a:solidFill>
                  <a:srgbClr val="4D6076"/>
                </a:solidFill>
                <a:latin typeface="Aptos"/>
                <a:ea typeface="Aptos"/>
                <a:cs typeface="Aptos"/>
              </a:defRPr>
            </a:lvl9pPr>
          </a:lstStyle>
          <a:p xmlns:a="http://schemas.openxmlformats.org/drawingml/2006/main">
            <a:pPr algn="l">
              <a:defRPr sz="1388" b="0">
                <a:solidFill>
                  <a:srgbClr val="4D6076"/>
                </a:solidFill>
                <a:latin typeface="Aptos"/>
                <a:ea typeface="Aptos"/>
                <a:cs typeface="Aptos"/>
              </a:defRPr>
            </a:pPr>
            <a:r>
              <a:rPr sz="1388" b="0">
                <a:solidFill>
                  <a:srgbClr val="4D6076"/>
                </a:solidFill>
                <a:latin typeface="Aptos"/>
                <a:ea typeface="Aptos"/>
                <a:cs typeface="Aptos"/>
              </a:rPr>
              <a:t>Warns before credentials reach a flagged sign-in page.</a:t>
            </a:r>
          </a:p>
        </p:txBody>
      </p:sp>
      <p:sp>
        <p:nvSpPr>
          <p:cNvPr id="11" name="">
            <a:extLst xmlns:a="http://schemas.openxmlformats.org/drawingml/2006/main">
              <a:ext uri="{FF2B5EF4-FFF2-40B4-BE49-F238E27FC236}">
                <a16:creationId xmlns:a16="http://schemas.microsoft.com/office/drawing/2014/main" id="{D935965A-09F2-4D4F-B55C-36574CD77074}"/>
              </a:ext>
            </a:extLst>
          </p:cNvPr>
          <p:cNvSpPr>
            <a:spLocks xmlns:a="http://schemas.openxmlformats.org/drawingml/2006/main" noGrp="1"/>
          </p:cNvSpPr>
          <p:nvPr/>
        </p:nvSpPr>
        <p:spPr>
          <a:xfrm xmlns:a="http://schemas.openxmlformats.org/drawingml/2006/main">
            <a:off x="6305550" y="2876550"/>
            <a:ext cx="5353050" cy="0"/>
          </a:xfrm>
          <a:prstGeom xmlns:a="http://schemas.openxmlformats.org/drawingml/2006/main" prst="line">
            <a:avLst/>
          </a:prstGeom>
          <a:noFill xmlns:a="http://schemas.openxmlformats.org/drawingml/2006/main"/>
          <a:ln xmlns:a="http://schemas.openxmlformats.org/drawingml/2006/main" w="9525">
            <a:solidFill>
              <a:srgbClr val="D4DDEC"/>
            </a:solidFill>
          </a:ln>
        </p:spPr>
      </p:sp>
      <p:sp>
        <p:nvSpPr>
          <p:cNvPr id="12" name="Paste Guard">
            <a:extLst xmlns:a="http://schemas.openxmlformats.org/drawingml/2006/main">
              <a:ext uri="{FF2B5EF4-FFF2-40B4-BE49-F238E27FC236}">
                <a16:creationId xmlns:a16="http://schemas.microsoft.com/office/drawing/2014/main" id="{27B7A2C5-C033-4DC3-AEBF-5F8870C2C9DD}"/>
              </a:ext>
            </a:extLst>
          </p:cNvPr>
          <p:cNvSpPr>
            <a:spLocks xmlns:a="http://schemas.openxmlformats.org/drawingml/2006/main" noGrp="1"/>
          </p:cNvSpPr>
          <p:nvPr/>
        </p:nvSpPr>
        <p:spPr>
          <a:xfrm xmlns:a="http://schemas.openxmlformats.org/drawingml/2006/main">
            <a:off x="6305550" y="2962275"/>
            <a:ext cx="53530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13" b="1">
                <a:solidFill>
                  <a:srgbClr val="003EA5"/>
                </a:solidFill>
                <a:latin typeface="Aptos"/>
                <a:ea typeface="Aptos"/>
                <a:cs typeface="Aptos"/>
              </a:defRPr>
            </a:defPPr>
            <a:lvl1pPr algn="l">
              <a:defRPr sz="1613" b="1">
                <a:solidFill>
                  <a:srgbClr val="003EA5"/>
                </a:solidFill>
                <a:latin typeface="Aptos"/>
                <a:ea typeface="Aptos"/>
                <a:cs typeface="Aptos"/>
              </a:defRPr>
            </a:lvl1pPr>
            <a:lvl2pPr algn="l">
              <a:defRPr sz="1613" b="1">
                <a:solidFill>
                  <a:srgbClr val="003EA5"/>
                </a:solidFill>
                <a:latin typeface="Aptos"/>
                <a:ea typeface="Aptos"/>
                <a:cs typeface="Aptos"/>
              </a:defRPr>
            </a:lvl2pPr>
            <a:lvl3pPr algn="l">
              <a:defRPr sz="1613" b="1">
                <a:solidFill>
                  <a:srgbClr val="003EA5"/>
                </a:solidFill>
                <a:latin typeface="Aptos"/>
                <a:ea typeface="Aptos"/>
                <a:cs typeface="Aptos"/>
              </a:defRPr>
            </a:lvl3pPr>
            <a:lvl4pPr algn="l">
              <a:defRPr sz="1613" b="1">
                <a:solidFill>
                  <a:srgbClr val="003EA5"/>
                </a:solidFill>
                <a:latin typeface="Aptos"/>
                <a:ea typeface="Aptos"/>
                <a:cs typeface="Aptos"/>
              </a:defRPr>
            </a:lvl4pPr>
            <a:lvl5pPr algn="l">
              <a:defRPr sz="1613" b="1">
                <a:solidFill>
                  <a:srgbClr val="003EA5"/>
                </a:solidFill>
                <a:latin typeface="Aptos"/>
                <a:ea typeface="Aptos"/>
                <a:cs typeface="Aptos"/>
              </a:defRPr>
            </a:lvl5pPr>
            <a:lvl6pPr algn="l">
              <a:defRPr sz="1613" b="1">
                <a:solidFill>
                  <a:srgbClr val="003EA5"/>
                </a:solidFill>
                <a:latin typeface="Aptos"/>
                <a:ea typeface="Aptos"/>
                <a:cs typeface="Aptos"/>
              </a:defRPr>
            </a:lvl6pPr>
            <a:lvl7pPr algn="l">
              <a:defRPr sz="1613" b="1">
                <a:solidFill>
                  <a:srgbClr val="003EA5"/>
                </a:solidFill>
                <a:latin typeface="Aptos"/>
                <a:ea typeface="Aptos"/>
                <a:cs typeface="Aptos"/>
              </a:defRPr>
            </a:lvl7pPr>
            <a:lvl8pPr algn="l">
              <a:defRPr sz="1613" b="1">
                <a:solidFill>
                  <a:srgbClr val="003EA5"/>
                </a:solidFill>
                <a:latin typeface="Aptos"/>
                <a:ea typeface="Aptos"/>
                <a:cs typeface="Aptos"/>
              </a:defRPr>
            </a:lvl8pPr>
            <a:lvl9pPr algn="l">
              <a:defRPr sz="1613" b="1">
                <a:solidFill>
                  <a:srgbClr val="003EA5"/>
                </a:solidFill>
                <a:latin typeface="Aptos"/>
                <a:ea typeface="Aptos"/>
                <a:cs typeface="Aptos"/>
              </a:defRPr>
            </a:lvl9pPr>
          </a:lstStyle>
          <a:p xmlns:a="http://schemas.openxmlformats.org/drawingml/2006/main">
            <a:pPr algn="l">
              <a:defRPr sz="1613" b="1">
                <a:solidFill>
                  <a:srgbClr val="003EA5"/>
                </a:solidFill>
                <a:latin typeface="Aptos"/>
                <a:ea typeface="Aptos"/>
                <a:cs typeface="Aptos"/>
              </a:defRPr>
            </a:pPr>
            <a:r>
              <a:rPr sz="1613" b="1">
                <a:solidFill>
                  <a:srgbClr val="003EA5"/>
                </a:solidFill>
                <a:latin typeface="Aptos"/>
                <a:ea typeface="Aptos"/>
                <a:cs typeface="Aptos"/>
              </a:rPr>
              <a:t>Paste Guard</a:t>
            </a:r>
          </a:p>
        </p:txBody>
      </p:sp>
      <p:sp>
        <p:nvSpPr>
          <p:cNvPr id="13" name="Checks sensitive data before pasting into a site or AI tool.">
            <a:extLst xmlns:a="http://schemas.openxmlformats.org/drawingml/2006/main">
              <a:ext uri="{FF2B5EF4-FFF2-40B4-BE49-F238E27FC236}">
                <a16:creationId xmlns:a16="http://schemas.microsoft.com/office/drawing/2014/main" id="{0F640317-193D-4353-9202-982CFA05B21E}"/>
              </a:ext>
            </a:extLst>
          </p:cNvPr>
          <p:cNvSpPr>
            <a:spLocks xmlns:a="http://schemas.openxmlformats.org/drawingml/2006/main" noGrp="1"/>
          </p:cNvSpPr>
          <p:nvPr/>
        </p:nvSpPr>
        <p:spPr>
          <a:xfrm xmlns:a="http://schemas.openxmlformats.org/drawingml/2006/main">
            <a:off x="6305550" y="3257550"/>
            <a:ext cx="53530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388" b="0">
                <a:solidFill>
                  <a:srgbClr val="4D6076"/>
                </a:solidFill>
                <a:latin typeface="Aptos"/>
                <a:ea typeface="Aptos"/>
                <a:cs typeface="Aptos"/>
              </a:defRPr>
            </a:defPPr>
            <a:lvl1pPr algn="l">
              <a:defRPr sz="1388" b="0">
                <a:solidFill>
                  <a:srgbClr val="4D6076"/>
                </a:solidFill>
                <a:latin typeface="Aptos"/>
                <a:ea typeface="Aptos"/>
                <a:cs typeface="Aptos"/>
              </a:defRPr>
            </a:lvl1pPr>
            <a:lvl2pPr algn="l">
              <a:defRPr sz="1388" b="0">
                <a:solidFill>
                  <a:srgbClr val="4D6076"/>
                </a:solidFill>
                <a:latin typeface="Aptos"/>
                <a:ea typeface="Aptos"/>
                <a:cs typeface="Aptos"/>
              </a:defRPr>
            </a:lvl2pPr>
            <a:lvl3pPr algn="l">
              <a:defRPr sz="1388" b="0">
                <a:solidFill>
                  <a:srgbClr val="4D6076"/>
                </a:solidFill>
                <a:latin typeface="Aptos"/>
                <a:ea typeface="Aptos"/>
                <a:cs typeface="Aptos"/>
              </a:defRPr>
            </a:lvl3pPr>
            <a:lvl4pPr algn="l">
              <a:defRPr sz="1388" b="0">
                <a:solidFill>
                  <a:srgbClr val="4D6076"/>
                </a:solidFill>
                <a:latin typeface="Aptos"/>
                <a:ea typeface="Aptos"/>
                <a:cs typeface="Aptos"/>
              </a:defRPr>
            </a:lvl4pPr>
            <a:lvl5pPr algn="l">
              <a:defRPr sz="1388" b="0">
                <a:solidFill>
                  <a:srgbClr val="4D6076"/>
                </a:solidFill>
                <a:latin typeface="Aptos"/>
                <a:ea typeface="Aptos"/>
                <a:cs typeface="Aptos"/>
              </a:defRPr>
            </a:lvl5pPr>
            <a:lvl6pPr algn="l">
              <a:defRPr sz="1388" b="0">
                <a:solidFill>
                  <a:srgbClr val="4D6076"/>
                </a:solidFill>
                <a:latin typeface="Aptos"/>
                <a:ea typeface="Aptos"/>
                <a:cs typeface="Aptos"/>
              </a:defRPr>
            </a:lvl6pPr>
            <a:lvl7pPr algn="l">
              <a:defRPr sz="1388" b="0">
                <a:solidFill>
                  <a:srgbClr val="4D6076"/>
                </a:solidFill>
                <a:latin typeface="Aptos"/>
                <a:ea typeface="Aptos"/>
                <a:cs typeface="Aptos"/>
              </a:defRPr>
            </a:lvl7pPr>
            <a:lvl8pPr algn="l">
              <a:defRPr sz="1388" b="0">
                <a:solidFill>
                  <a:srgbClr val="4D6076"/>
                </a:solidFill>
                <a:latin typeface="Aptos"/>
                <a:ea typeface="Aptos"/>
                <a:cs typeface="Aptos"/>
              </a:defRPr>
            </a:lvl8pPr>
            <a:lvl9pPr algn="l">
              <a:defRPr sz="1388" b="0">
                <a:solidFill>
                  <a:srgbClr val="4D6076"/>
                </a:solidFill>
                <a:latin typeface="Aptos"/>
                <a:ea typeface="Aptos"/>
                <a:cs typeface="Aptos"/>
              </a:defRPr>
            </a:lvl9pPr>
          </a:lstStyle>
          <a:p xmlns:a="http://schemas.openxmlformats.org/drawingml/2006/main">
            <a:pPr algn="l">
              <a:defRPr sz="1388" b="0">
                <a:solidFill>
                  <a:srgbClr val="4D6076"/>
                </a:solidFill>
                <a:latin typeface="Aptos"/>
                <a:ea typeface="Aptos"/>
                <a:cs typeface="Aptos"/>
              </a:defRPr>
            </a:pPr>
            <a:r>
              <a:rPr sz="1388" b="0">
                <a:solidFill>
                  <a:srgbClr val="4D6076"/>
                </a:solidFill>
                <a:latin typeface="Aptos"/>
                <a:ea typeface="Aptos"/>
                <a:cs typeface="Aptos"/>
              </a:rPr>
              <a:t>Checks sensitive data before pasting into a site or AI tool.</a:t>
            </a:r>
          </a:p>
        </p:txBody>
      </p:sp>
      <p:sp>
        <p:nvSpPr>
          <p:cNvPr id="14" name="">
            <a:extLst xmlns:a="http://schemas.openxmlformats.org/drawingml/2006/main">
              <a:ext uri="{FF2B5EF4-FFF2-40B4-BE49-F238E27FC236}">
                <a16:creationId xmlns:a16="http://schemas.microsoft.com/office/drawing/2014/main" id="{95123139-0F3C-4B5D-8687-C0796ED400A4}"/>
              </a:ext>
            </a:extLst>
          </p:cNvPr>
          <p:cNvSpPr>
            <a:spLocks xmlns:a="http://schemas.openxmlformats.org/drawingml/2006/main" noGrp="1"/>
          </p:cNvSpPr>
          <p:nvPr/>
        </p:nvSpPr>
        <p:spPr>
          <a:xfrm xmlns:a="http://schemas.openxmlformats.org/drawingml/2006/main">
            <a:off x="6305550" y="3590925"/>
            <a:ext cx="5353050" cy="0"/>
          </a:xfrm>
          <a:prstGeom xmlns:a="http://schemas.openxmlformats.org/drawingml/2006/main" prst="line">
            <a:avLst/>
          </a:prstGeom>
          <a:noFill xmlns:a="http://schemas.openxmlformats.org/drawingml/2006/main"/>
          <a:ln xmlns:a="http://schemas.openxmlformats.org/drawingml/2006/main" w="9525">
            <a:solidFill>
              <a:srgbClr val="D4DDEC"/>
            </a:solidFill>
          </a:ln>
        </p:spPr>
      </p:sp>
      <p:sp>
        <p:nvSpPr>
          <p:cNvPr id="15" name="ClickFix guard">
            <a:extLst xmlns:a="http://schemas.openxmlformats.org/drawingml/2006/main">
              <a:ext uri="{FF2B5EF4-FFF2-40B4-BE49-F238E27FC236}">
                <a16:creationId xmlns:a16="http://schemas.microsoft.com/office/drawing/2014/main" id="{CB6BF7CD-B7C0-4763-8DEC-EC11A746E836}"/>
              </a:ext>
            </a:extLst>
          </p:cNvPr>
          <p:cNvSpPr>
            <a:spLocks xmlns:a="http://schemas.openxmlformats.org/drawingml/2006/main" noGrp="1"/>
          </p:cNvSpPr>
          <p:nvPr/>
        </p:nvSpPr>
        <p:spPr>
          <a:xfrm xmlns:a="http://schemas.openxmlformats.org/drawingml/2006/main">
            <a:off x="6305550" y="3676650"/>
            <a:ext cx="53530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13" b="1">
                <a:solidFill>
                  <a:srgbClr val="003EA5"/>
                </a:solidFill>
                <a:latin typeface="Aptos"/>
                <a:ea typeface="Aptos"/>
                <a:cs typeface="Aptos"/>
              </a:defRPr>
            </a:defPPr>
            <a:lvl1pPr algn="l">
              <a:defRPr sz="1613" b="1">
                <a:solidFill>
                  <a:srgbClr val="003EA5"/>
                </a:solidFill>
                <a:latin typeface="Aptos"/>
                <a:ea typeface="Aptos"/>
                <a:cs typeface="Aptos"/>
              </a:defRPr>
            </a:lvl1pPr>
            <a:lvl2pPr algn="l">
              <a:defRPr sz="1613" b="1">
                <a:solidFill>
                  <a:srgbClr val="003EA5"/>
                </a:solidFill>
                <a:latin typeface="Aptos"/>
                <a:ea typeface="Aptos"/>
                <a:cs typeface="Aptos"/>
              </a:defRPr>
            </a:lvl2pPr>
            <a:lvl3pPr algn="l">
              <a:defRPr sz="1613" b="1">
                <a:solidFill>
                  <a:srgbClr val="003EA5"/>
                </a:solidFill>
                <a:latin typeface="Aptos"/>
                <a:ea typeface="Aptos"/>
                <a:cs typeface="Aptos"/>
              </a:defRPr>
            </a:lvl3pPr>
            <a:lvl4pPr algn="l">
              <a:defRPr sz="1613" b="1">
                <a:solidFill>
                  <a:srgbClr val="003EA5"/>
                </a:solidFill>
                <a:latin typeface="Aptos"/>
                <a:ea typeface="Aptos"/>
                <a:cs typeface="Aptos"/>
              </a:defRPr>
            </a:lvl4pPr>
            <a:lvl5pPr algn="l">
              <a:defRPr sz="1613" b="1">
                <a:solidFill>
                  <a:srgbClr val="003EA5"/>
                </a:solidFill>
                <a:latin typeface="Aptos"/>
                <a:ea typeface="Aptos"/>
                <a:cs typeface="Aptos"/>
              </a:defRPr>
            </a:lvl5pPr>
            <a:lvl6pPr algn="l">
              <a:defRPr sz="1613" b="1">
                <a:solidFill>
                  <a:srgbClr val="003EA5"/>
                </a:solidFill>
                <a:latin typeface="Aptos"/>
                <a:ea typeface="Aptos"/>
                <a:cs typeface="Aptos"/>
              </a:defRPr>
            </a:lvl6pPr>
            <a:lvl7pPr algn="l">
              <a:defRPr sz="1613" b="1">
                <a:solidFill>
                  <a:srgbClr val="003EA5"/>
                </a:solidFill>
                <a:latin typeface="Aptos"/>
                <a:ea typeface="Aptos"/>
                <a:cs typeface="Aptos"/>
              </a:defRPr>
            </a:lvl7pPr>
            <a:lvl8pPr algn="l">
              <a:defRPr sz="1613" b="1">
                <a:solidFill>
                  <a:srgbClr val="003EA5"/>
                </a:solidFill>
                <a:latin typeface="Aptos"/>
                <a:ea typeface="Aptos"/>
                <a:cs typeface="Aptos"/>
              </a:defRPr>
            </a:lvl8pPr>
            <a:lvl9pPr algn="l">
              <a:defRPr sz="1613" b="1">
                <a:solidFill>
                  <a:srgbClr val="003EA5"/>
                </a:solidFill>
                <a:latin typeface="Aptos"/>
                <a:ea typeface="Aptos"/>
                <a:cs typeface="Aptos"/>
              </a:defRPr>
            </a:lvl9pPr>
          </a:lstStyle>
          <a:p xmlns:a="http://schemas.openxmlformats.org/drawingml/2006/main">
            <a:pPr algn="l">
              <a:defRPr sz="1613" b="1">
                <a:solidFill>
                  <a:srgbClr val="003EA5"/>
                </a:solidFill>
                <a:latin typeface="Aptos"/>
                <a:ea typeface="Aptos"/>
                <a:cs typeface="Aptos"/>
              </a:defRPr>
            </a:pPr>
            <a:r>
              <a:rPr sz="1613" b="1">
                <a:solidFill>
                  <a:srgbClr val="003EA5"/>
                </a:solidFill>
                <a:latin typeface="Aptos"/>
                <a:ea typeface="Aptos"/>
                <a:cs typeface="Aptos"/>
              </a:rPr>
              <a:t>ClickFix guard</a:t>
            </a:r>
          </a:p>
        </p:txBody>
      </p:sp>
      <p:sp>
        <p:nvSpPr>
          <p:cNvPr id="16" name="Addresses pages that persuade people to run a command.">
            <a:extLst xmlns:a="http://schemas.openxmlformats.org/drawingml/2006/main">
              <a:ext uri="{FF2B5EF4-FFF2-40B4-BE49-F238E27FC236}">
                <a16:creationId xmlns:a16="http://schemas.microsoft.com/office/drawing/2014/main" id="{C7A919F8-9E4D-4C45-B352-19D7E3E867B7}"/>
              </a:ext>
            </a:extLst>
          </p:cNvPr>
          <p:cNvSpPr>
            <a:spLocks xmlns:a="http://schemas.openxmlformats.org/drawingml/2006/main" noGrp="1"/>
          </p:cNvSpPr>
          <p:nvPr/>
        </p:nvSpPr>
        <p:spPr>
          <a:xfrm xmlns:a="http://schemas.openxmlformats.org/drawingml/2006/main">
            <a:off x="6305550" y="3971925"/>
            <a:ext cx="53530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388" b="0">
                <a:solidFill>
                  <a:srgbClr val="4D6076"/>
                </a:solidFill>
                <a:latin typeface="Aptos"/>
                <a:ea typeface="Aptos"/>
                <a:cs typeface="Aptos"/>
              </a:defRPr>
            </a:defPPr>
            <a:lvl1pPr algn="l">
              <a:defRPr sz="1388" b="0">
                <a:solidFill>
                  <a:srgbClr val="4D6076"/>
                </a:solidFill>
                <a:latin typeface="Aptos"/>
                <a:ea typeface="Aptos"/>
                <a:cs typeface="Aptos"/>
              </a:defRPr>
            </a:lvl1pPr>
            <a:lvl2pPr algn="l">
              <a:defRPr sz="1388" b="0">
                <a:solidFill>
                  <a:srgbClr val="4D6076"/>
                </a:solidFill>
                <a:latin typeface="Aptos"/>
                <a:ea typeface="Aptos"/>
                <a:cs typeface="Aptos"/>
              </a:defRPr>
            </a:lvl2pPr>
            <a:lvl3pPr algn="l">
              <a:defRPr sz="1388" b="0">
                <a:solidFill>
                  <a:srgbClr val="4D6076"/>
                </a:solidFill>
                <a:latin typeface="Aptos"/>
                <a:ea typeface="Aptos"/>
                <a:cs typeface="Aptos"/>
              </a:defRPr>
            </a:lvl3pPr>
            <a:lvl4pPr algn="l">
              <a:defRPr sz="1388" b="0">
                <a:solidFill>
                  <a:srgbClr val="4D6076"/>
                </a:solidFill>
                <a:latin typeface="Aptos"/>
                <a:ea typeface="Aptos"/>
                <a:cs typeface="Aptos"/>
              </a:defRPr>
            </a:lvl4pPr>
            <a:lvl5pPr algn="l">
              <a:defRPr sz="1388" b="0">
                <a:solidFill>
                  <a:srgbClr val="4D6076"/>
                </a:solidFill>
                <a:latin typeface="Aptos"/>
                <a:ea typeface="Aptos"/>
                <a:cs typeface="Aptos"/>
              </a:defRPr>
            </a:lvl5pPr>
            <a:lvl6pPr algn="l">
              <a:defRPr sz="1388" b="0">
                <a:solidFill>
                  <a:srgbClr val="4D6076"/>
                </a:solidFill>
                <a:latin typeface="Aptos"/>
                <a:ea typeface="Aptos"/>
                <a:cs typeface="Aptos"/>
              </a:defRPr>
            </a:lvl6pPr>
            <a:lvl7pPr algn="l">
              <a:defRPr sz="1388" b="0">
                <a:solidFill>
                  <a:srgbClr val="4D6076"/>
                </a:solidFill>
                <a:latin typeface="Aptos"/>
                <a:ea typeface="Aptos"/>
                <a:cs typeface="Aptos"/>
              </a:defRPr>
            </a:lvl7pPr>
            <a:lvl8pPr algn="l">
              <a:defRPr sz="1388" b="0">
                <a:solidFill>
                  <a:srgbClr val="4D6076"/>
                </a:solidFill>
                <a:latin typeface="Aptos"/>
                <a:ea typeface="Aptos"/>
                <a:cs typeface="Aptos"/>
              </a:defRPr>
            </a:lvl8pPr>
            <a:lvl9pPr algn="l">
              <a:defRPr sz="1388" b="0">
                <a:solidFill>
                  <a:srgbClr val="4D6076"/>
                </a:solidFill>
                <a:latin typeface="Aptos"/>
                <a:ea typeface="Aptos"/>
                <a:cs typeface="Aptos"/>
              </a:defRPr>
            </a:lvl9pPr>
          </a:lstStyle>
          <a:p xmlns:a="http://schemas.openxmlformats.org/drawingml/2006/main">
            <a:pPr algn="l">
              <a:defRPr sz="1388" b="0">
                <a:solidFill>
                  <a:srgbClr val="4D6076"/>
                </a:solidFill>
                <a:latin typeface="Aptos"/>
                <a:ea typeface="Aptos"/>
                <a:cs typeface="Aptos"/>
              </a:defRPr>
            </a:pPr>
            <a:r>
              <a:rPr sz="1388" b="0">
                <a:solidFill>
                  <a:srgbClr val="4D6076"/>
                </a:solidFill>
                <a:latin typeface="Aptos"/>
                <a:ea typeface="Aptos"/>
                <a:cs typeface="Aptos"/>
              </a:rPr>
              <a:t>Addresses pages that persuade people to run a command.</a:t>
            </a:r>
          </a:p>
        </p:txBody>
      </p:sp>
      <p:sp>
        <p:nvSpPr>
          <p:cNvPr id="17" name="">
            <a:extLst xmlns:a="http://schemas.openxmlformats.org/drawingml/2006/main">
              <a:ext uri="{FF2B5EF4-FFF2-40B4-BE49-F238E27FC236}">
                <a16:creationId xmlns:a16="http://schemas.microsoft.com/office/drawing/2014/main" id="{7EAC2E05-D316-44A3-AB63-46E3BCBA105A}"/>
              </a:ext>
            </a:extLst>
          </p:cNvPr>
          <p:cNvSpPr>
            <a:spLocks xmlns:a="http://schemas.openxmlformats.org/drawingml/2006/main" noGrp="1"/>
          </p:cNvSpPr>
          <p:nvPr/>
        </p:nvSpPr>
        <p:spPr>
          <a:xfrm xmlns:a="http://schemas.openxmlformats.org/drawingml/2006/main">
            <a:off x="6305550" y="4305300"/>
            <a:ext cx="5353050" cy="0"/>
          </a:xfrm>
          <a:prstGeom xmlns:a="http://schemas.openxmlformats.org/drawingml/2006/main" prst="line">
            <a:avLst/>
          </a:prstGeom>
          <a:noFill xmlns:a="http://schemas.openxmlformats.org/drawingml/2006/main"/>
          <a:ln xmlns:a="http://schemas.openxmlformats.org/drawingml/2006/main" w="9525">
            <a:solidFill>
              <a:srgbClr val="D4DDEC"/>
            </a:solidFill>
          </a:ln>
        </p:spPr>
      </p:sp>
      <p:sp>
        <p:nvSpPr>
          <p:cNvPr id="18" name="OAuth consent guard">
            <a:extLst xmlns:a="http://schemas.openxmlformats.org/drawingml/2006/main">
              <a:ext uri="{FF2B5EF4-FFF2-40B4-BE49-F238E27FC236}">
                <a16:creationId xmlns:a16="http://schemas.microsoft.com/office/drawing/2014/main" id="{32997B71-31FA-4178-A579-8DD2EEB21795}"/>
              </a:ext>
            </a:extLst>
          </p:cNvPr>
          <p:cNvSpPr>
            <a:spLocks xmlns:a="http://schemas.openxmlformats.org/drawingml/2006/main" noGrp="1"/>
          </p:cNvSpPr>
          <p:nvPr/>
        </p:nvSpPr>
        <p:spPr>
          <a:xfrm xmlns:a="http://schemas.openxmlformats.org/drawingml/2006/main">
            <a:off x="6305550" y="4391025"/>
            <a:ext cx="53530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13" b="1">
                <a:solidFill>
                  <a:srgbClr val="003EA5"/>
                </a:solidFill>
                <a:latin typeface="Aptos"/>
                <a:ea typeface="Aptos"/>
                <a:cs typeface="Aptos"/>
              </a:defRPr>
            </a:defPPr>
            <a:lvl1pPr algn="l">
              <a:defRPr sz="1613" b="1">
                <a:solidFill>
                  <a:srgbClr val="003EA5"/>
                </a:solidFill>
                <a:latin typeface="Aptos"/>
                <a:ea typeface="Aptos"/>
                <a:cs typeface="Aptos"/>
              </a:defRPr>
            </a:lvl1pPr>
            <a:lvl2pPr algn="l">
              <a:defRPr sz="1613" b="1">
                <a:solidFill>
                  <a:srgbClr val="003EA5"/>
                </a:solidFill>
                <a:latin typeface="Aptos"/>
                <a:ea typeface="Aptos"/>
                <a:cs typeface="Aptos"/>
              </a:defRPr>
            </a:lvl2pPr>
            <a:lvl3pPr algn="l">
              <a:defRPr sz="1613" b="1">
                <a:solidFill>
                  <a:srgbClr val="003EA5"/>
                </a:solidFill>
                <a:latin typeface="Aptos"/>
                <a:ea typeface="Aptos"/>
                <a:cs typeface="Aptos"/>
              </a:defRPr>
            </a:lvl3pPr>
            <a:lvl4pPr algn="l">
              <a:defRPr sz="1613" b="1">
                <a:solidFill>
                  <a:srgbClr val="003EA5"/>
                </a:solidFill>
                <a:latin typeface="Aptos"/>
                <a:ea typeface="Aptos"/>
                <a:cs typeface="Aptos"/>
              </a:defRPr>
            </a:lvl4pPr>
            <a:lvl5pPr algn="l">
              <a:defRPr sz="1613" b="1">
                <a:solidFill>
                  <a:srgbClr val="003EA5"/>
                </a:solidFill>
                <a:latin typeface="Aptos"/>
                <a:ea typeface="Aptos"/>
                <a:cs typeface="Aptos"/>
              </a:defRPr>
            </a:lvl5pPr>
            <a:lvl6pPr algn="l">
              <a:defRPr sz="1613" b="1">
                <a:solidFill>
                  <a:srgbClr val="003EA5"/>
                </a:solidFill>
                <a:latin typeface="Aptos"/>
                <a:ea typeface="Aptos"/>
                <a:cs typeface="Aptos"/>
              </a:defRPr>
            </a:lvl6pPr>
            <a:lvl7pPr algn="l">
              <a:defRPr sz="1613" b="1">
                <a:solidFill>
                  <a:srgbClr val="003EA5"/>
                </a:solidFill>
                <a:latin typeface="Aptos"/>
                <a:ea typeface="Aptos"/>
                <a:cs typeface="Aptos"/>
              </a:defRPr>
            </a:lvl7pPr>
            <a:lvl8pPr algn="l">
              <a:defRPr sz="1613" b="1">
                <a:solidFill>
                  <a:srgbClr val="003EA5"/>
                </a:solidFill>
                <a:latin typeface="Aptos"/>
                <a:ea typeface="Aptos"/>
                <a:cs typeface="Aptos"/>
              </a:defRPr>
            </a:lvl8pPr>
            <a:lvl9pPr algn="l">
              <a:defRPr sz="1613" b="1">
                <a:solidFill>
                  <a:srgbClr val="003EA5"/>
                </a:solidFill>
                <a:latin typeface="Aptos"/>
                <a:ea typeface="Aptos"/>
                <a:cs typeface="Aptos"/>
              </a:defRPr>
            </a:lvl9pPr>
          </a:lstStyle>
          <a:p xmlns:a="http://schemas.openxmlformats.org/drawingml/2006/main">
            <a:pPr algn="l">
              <a:defRPr sz="1613" b="1">
                <a:solidFill>
                  <a:srgbClr val="003EA5"/>
                </a:solidFill>
                <a:latin typeface="Aptos"/>
                <a:ea typeface="Aptos"/>
                <a:cs typeface="Aptos"/>
              </a:defRPr>
            </a:pPr>
            <a:r>
              <a:rPr sz="1613" b="1">
                <a:solidFill>
                  <a:srgbClr val="003EA5"/>
                </a:solidFill>
                <a:latin typeface="Aptos"/>
                <a:ea typeface="Aptos"/>
                <a:cs typeface="Aptos"/>
              </a:rPr>
              <a:t>OAuth consent guard</a:t>
            </a:r>
          </a:p>
        </p:txBody>
      </p:sp>
      <p:sp>
        <p:nvSpPr>
          <p:cNvPr id="19" name="Warns before an app receives lasting mailbox or file access.">
            <a:extLst xmlns:a="http://schemas.openxmlformats.org/drawingml/2006/main">
              <a:ext uri="{FF2B5EF4-FFF2-40B4-BE49-F238E27FC236}">
                <a16:creationId xmlns:a16="http://schemas.microsoft.com/office/drawing/2014/main" id="{194B72D6-26A1-4978-8A58-3D334BEADDD9}"/>
              </a:ext>
            </a:extLst>
          </p:cNvPr>
          <p:cNvSpPr>
            <a:spLocks xmlns:a="http://schemas.openxmlformats.org/drawingml/2006/main" noGrp="1"/>
          </p:cNvSpPr>
          <p:nvPr/>
        </p:nvSpPr>
        <p:spPr>
          <a:xfrm xmlns:a="http://schemas.openxmlformats.org/drawingml/2006/main">
            <a:off x="6305550" y="4686300"/>
            <a:ext cx="53530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388" b="0">
                <a:solidFill>
                  <a:srgbClr val="4D6076"/>
                </a:solidFill>
                <a:latin typeface="Aptos"/>
                <a:ea typeface="Aptos"/>
                <a:cs typeface="Aptos"/>
              </a:defRPr>
            </a:defPPr>
            <a:lvl1pPr algn="l">
              <a:defRPr sz="1388" b="0">
                <a:solidFill>
                  <a:srgbClr val="4D6076"/>
                </a:solidFill>
                <a:latin typeface="Aptos"/>
                <a:ea typeface="Aptos"/>
                <a:cs typeface="Aptos"/>
              </a:defRPr>
            </a:lvl1pPr>
            <a:lvl2pPr algn="l">
              <a:defRPr sz="1388" b="0">
                <a:solidFill>
                  <a:srgbClr val="4D6076"/>
                </a:solidFill>
                <a:latin typeface="Aptos"/>
                <a:ea typeface="Aptos"/>
                <a:cs typeface="Aptos"/>
              </a:defRPr>
            </a:lvl2pPr>
            <a:lvl3pPr algn="l">
              <a:defRPr sz="1388" b="0">
                <a:solidFill>
                  <a:srgbClr val="4D6076"/>
                </a:solidFill>
                <a:latin typeface="Aptos"/>
                <a:ea typeface="Aptos"/>
                <a:cs typeface="Aptos"/>
              </a:defRPr>
            </a:lvl3pPr>
            <a:lvl4pPr algn="l">
              <a:defRPr sz="1388" b="0">
                <a:solidFill>
                  <a:srgbClr val="4D6076"/>
                </a:solidFill>
                <a:latin typeface="Aptos"/>
                <a:ea typeface="Aptos"/>
                <a:cs typeface="Aptos"/>
              </a:defRPr>
            </a:lvl4pPr>
            <a:lvl5pPr algn="l">
              <a:defRPr sz="1388" b="0">
                <a:solidFill>
                  <a:srgbClr val="4D6076"/>
                </a:solidFill>
                <a:latin typeface="Aptos"/>
                <a:ea typeface="Aptos"/>
                <a:cs typeface="Aptos"/>
              </a:defRPr>
            </a:lvl5pPr>
            <a:lvl6pPr algn="l">
              <a:defRPr sz="1388" b="0">
                <a:solidFill>
                  <a:srgbClr val="4D6076"/>
                </a:solidFill>
                <a:latin typeface="Aptos"/>
                <a:ea typeface="Aptos"/>
                <a:cs typeface="Aptos"/>
              </a:defRPr>
            </a:lvl6pPr>
            <a:lvl7pPr algn="l">
              <a:defRPr sz="1388" b="0">
                <a:solidFill>
                  <a:srgbClr val="4D6076"/>
                </a:solidFill>
                <a:latin typeface="Aptos"/>
                <a:ea typeface="Aptos"/>
                <a:cs typeface="Aptos"/>
              </a:defRPr>
            </a:lvl7pPr>
            <a:lvl8pPr algn="l">
              <a:defRPr sz="1388" b="0">
                <a:solidFill>
                  <a:srgbClr val="4D6076"/>
                </a:solidFill>
                <a:latin typeface="Aptos"/>
                <a:ea typeface="Aptos"/>
                <a:cs typeface="Aptos"/>
              </a:defRPr>
            </a:lvl8pPr>
            <a:lvl9pPr algn="l">
              <a:defRPr sz="1388" b="0">
                <a:solidFill>
                  <a:srgbClr val="4D6076"/>
                </a:solidFill>
                <a:latin typeface="Aptos"/>
                <a:ea typeface="Aptos"/>
                <a:cs typeface="Aptos"/>
              </a:defRPr>
            </a:lvl9pPr>
          </a:lstStyle>
          <a:p xmlns:a="http://schemas.openxmlformats.org/drawingml/2006/main">
            <a:pPr algn="l">
              <a:defRPr sz="1388" b="0">
                <a:solidFill>
                  <a:srgbClr val="4D6076"/>
                </a:solidFill>
                <a:latin typeface="Aptos"/>
                <a:ea typeface="Aptos"/>
                <a:cs typeface="Aptos"/>
              </a:defRPr>
            </a:pPr>
            <a:r>
              <a:rPr sz="1388" b="0">
                <a:solidFill>
                  <a:srgbClr val="4D6076"/>
                </a:solidFill>
                <a:latin typeface="Aptos"/>
                <a:ea typeface="Aptos"/>
                <a:cs typeface="Aptos"/>
              </a:rPr>
              <a:t>Warns before an app receives lasting mailbox or file access.</a:t>
            </a:r>
          </a:p>
        </p:txBody>
      </p:sp>
      <p:sp>
        <p:nvSpPr>
          <p:cNvPr id="20" name="">
            <a:extLst xmlns:a="http://schemas.openxmlformats.org/drawingml/2006/main">
              <a:ext uri="{FF2B5EF4-FFF2-40B4-BE49-F238E27FC236}">
                <a16:creationId xmlns:a16="http://schemas.microsoft.com/office/drawing/2014/main" id="{E9666F55-3EF8-495B-9F93-F8C7B1026F70}"/>
              </a:ext>
            </a:extLst>
          </p:cNvPr>
          <p:cNvSpPr>
            <a:spLocks xmlns:a="http://schemas.openxmlformats.org/drawingml/2006/main" noGrp="1"/>
          </p:cNvSpPr>
          <p:nvPr/>
        </p:nvSpPr>
        <p:spPr>
          <a:xfrm xmlns:a="http://schemas.openxmlformats.org/drawingml/2006/main">
            <a:off x="6305550" y="5019675"/>
            <a:ext cx="5353050" cy="0"/>
          </a:xfrm>
          <a:prstGeom xmlns:a="http://schemas.openxmlformats.org/drawingml/2006/main" prst="line">
            <a:avLst/>
          </a:prstGeom>
          <a:noFill xmlns:a="http://schemas.openxmlformats.org/drawingml/2006/main"/>
          <a:ln xmlns:a="http://schemas.openxmlformats.org/drawingml/2006/main" w="9525">
            <a:solidFill>
              <a:srgbClr val="D4DDEC"/>
            </a:solidFill>
          </a:ln>
        </p:spPr>
      </p:sp>
      <p:sp>
        <p:nvSpPr>
          <p:cNvPr id="21" name="Password Alert">
            <a:extLst xmlns:a="http://schemas.openxmlformats.org/drawingml/2006/main">
              <a:ext uri="{FF2B5EF4-FFF2-40B4-BE49-F238E27FC236}">
                <a16:creationId xmlns:a16="http://schemas.microsoft.com/office/drawing/2014/main" id="{E3DA5A28-8E01-46E2-8EB1-4FE9BF70DB3E}"/>
              </a:ext>
            </a:extLst>
          </p:cNvPr>
          <p:cNvSpPr>
            <a:spLocks xmlns:a="http://schemas.openxmlformats.org/drawingml/2006/main" noGrp="1"/>
          </p:cNvSpPr>
          <p:nvPr/>
        </p:nvSpPr>
        <p:spPr>
          <a:xfrm xmlns:a="http://schemas.openxmlformats.org/drawingml/2006/main">
            <a:off x="6305550" y="5105400"/>
            <a:ext cx="53530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13" b="1">
                <a:solidFill>
                  <a:srgbClr val="003EA5"/>
                </a:solidFill>
                <a:latin typeface="Aptos"/>
                <a:ea typeface="Aptos"/>
                <a:cs typeface="Aptos"/>
              </a:defRPr>
            </a:defPPr>
            <a:lvl1pPr algn="l">
              <a:defRPr sz="1613" b="1">
                <a:solidFill>
                  <a:srgbClr val="003EA5"/>
                </a:solidFill>
                <a:latin typeface="Aptos"/>
                <a:ea typeface="Aptos"/>
                <a:cs typeface="Aptos"/>
              </a:defRPr>
            </a:lvl1pPr>
            <a:lvl2pPr algn="l">
              <a:defRPr sz="1613" b="1">
                <a:solidFill>
                  <a:srgbClr val="003EA5"/>
                </a:solidFill>
                <a:latin typeface="Aptos"/>
                <a:ea typeface="Aptos"/>
                <a:cs typeface="Aptos"/>
              </a:defRPr>
            </a:lvl2pPr>
            <a:lvl3pPr algn="l">
              <a:defRPr sz="1613" b="1">
                <a:solidFill>
                  <a:srgbClr val="003EA5"/>
                </a:solidFill>
                <a:latin typeface="Aptos"/>
                <a:ea typeface="Aptos"/>
                <a:cs typeface="Aptos"/>
              </a:defRPr>
            </a:lvl3pPr>
            <a:lvl4pPr algn="l">
              <a:defRPr sz="1613" b="1">
                <a:solidFill>
                  <a:srgbClr val="003EA5"/>
                </a:solidFill>
                <a:latin typeface="Aptos"/>
                <a:ea typeface="Aptos"/>
                <a:cs typeface="Aptos"/>
              </a:defRPr>
            </a:lvl4pPr>
            <a:lvl5pPr algn="l">
              <a:defRPr sz="1613" b="1">
                <a:solidFill>
                  <a:srgbClr val="003EA5"/>
                </a:solidFill>
                <a:latin typeface="Aptos"/>
                <a:ea typeface="Aptos"/>
                <a:cs typeface="Aptos"/>
              </a:defRPr>
            </a:lvl5pPr>
            <a:lvl6pPr algn="l">
              <a:defRPr sz="1613" b="1">
                <a:solidFill>
                  <a:srgbClr val="003EA5"/>
                </a:solidFill>
                <a:latin typeface="Aptos"/>
                <a:ea typeface="Aptos"/>
                <a:cs typeface="Aptos"/>
              </a:defRPr>
            </a:lvl6pPr>
            <a:lvl7pPr algn="l">
              <a:defRPr sz="1613" b="1">
                <a:solidFill>
                  <a:srgbClr val="003EA5"/>
                </a:solidFill>
                <a:latin typeface="Aptos"/>
                <a:ea typeface="Aptos"/>
                <a:cs typeface="Aptos"/>
              </a:defRPr>
            </a:lvl7pPr>
            <a:lvl8pPr algn="l">
              <a:defRPr sz="1613" b="1">
                <a:solidFill>
                  <a:srgbClr val="003EA5"/>
                </a:solidFill>
                <a:latin typeface="Aptos"/>
                <a:ea typeface="Aptos"/>
                <a:cs typeface="Aptos"/>
              </a:defRPr>
            </a:lvl8pPr>
            <a:lvl9pPr algn="l">
              <a:defRPr sz="1613" b="1">
                <a:solidFill>
                  <a:srgbClr val="003EA5"/>
                </a:solidFill>
                <a:latin typeface="Aptos"/>
                <a:ea typeface="Aptos"/>
                <a:cs typeface="Aptos"/>
              </a:defRPr>
            </a:lvl9pPr>
          </a:lstStyle>
          <a:p xmlns:a="http://schemas.openxmlformats.org/drawingml/2006/main">
            <a:pPr algn="l">
              <a:defRPr sz="1613" b="1">
                <a:solidFill>
                  <a:srgbClr val="003EA5"/>
                </a:solidFill>
                <a:latin typeface="Aptos"/>
                <a:ea typeface="Aptos"/>
                <a:cs typeface="Aptos"/>
              </a:defRPr>
            </a:pPr>
            <a:r>
              <a:rPr sz="1613" b="1">
                <a:solidFill>
                  <a:srgbClr val="003EA5"/>
                </a:solidFill>
                <a:latin typeface="Aptos"/>
                <a:ea typeface="Aptos"/>
                <a:cs typeface="Aptos"/>
              </a:rPr>
              <a:t>Password Alert</a:t>
            </a:r>
          </a:p>
        </p:txBody>
      </p:sp>
      <p:sp>
        <p:nvSpPr>
          <p:cNvPr id="22" name="Flags our work password outside approved sign-in pages.">
            <a:extLst xmlns:a="http://schemas.openxmlformats.org/drawingml/2006/main">
              <a:ext uri="{FF2B5EF4-FFF2-40B4-BE49-F238E27FC236}">
                <a16:creationId xmlns:a16="http://schemas.microsoft.com/office/drawing/2014/main" id="{F14C8FC0-A7D3-4438-905C-CEA9159E327A}"/>
              </a:ext>
            </a:extLst>
          </p:cNvPr>
          <p:cNvSpPr>
            <a:spLocks xmlns:a="http://schemas.openxmlformats.org/drawingml/2006/main" noGrp="1"/>
          </p:cNvSpPr>
          <p:nvPr/>
        </p:nvSpPr>
        <p:spPr>
          <a:xfrm xmlns:a="http://schemas.openxmlformats.org/drawingml/2006/main">
            <a:off x="6305550" y="5400675"/>
            <a:ext cx="53530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388" b="0">
                <a:solidFill>
                  <a:srgbClr val="4D6076"/>
                </a:solidFill>
                <a:latin typeface="Aptos"/>
                <a:ea typeface="Aptos"/>
                <a:cs typeface="Aptos"/>
              </a:defRPr>
            </a:defPPr>
            <a:lvl1pPr algn="l">
              <a:defRPr sz="1388" b="0">
                <a:solidFill>
                  <a:srgbClr val="4D6076"/>
                </a:solidFill>
                <a:latin typeface="Aptos"/>
                <a:ea typeface="Aptos"/>
                <a:cs typeface="Aptos"/>
              </a:defRPr>
            </a:lvl1pPr>
            <a:lvl2pPr algn="l">
              <a:defRPr sz="1388" b="0">
                <a:solidFill>
                  <a:srgbClr val="4D6076"/>
                </a:solidFill>
                <a:latin typeface="Aptos"/>
                <a:ea typeface="Aptos"/>
                <a:cs typeface="Aptos"/>
              </a:defRPr>
            </a:lvl2pPr>
            <a:lvl3pPr algn="l">
              <a:defRPr sz="1388" b="0">
                <a:solidFill>
                  <a:srgbClr val="4D6076"/>
                </a:solidFill>
                <a:latin typeface="Aptos"/>
                <a:ea typeface="Aptos"/>
                <a:cs typeface="Aptos"/>
              </a:defRPr>
            </a:lvl3pPr>
            <a:lvl4pPr algn="l">
              <a:defRPr sz="1388" b="0">
                <a:solidFill>
                  <a:srgbClr val="4D6076"/>
                </a:solidFill>
                <a:latin typeface="Aptos"/>
                <a:ea typeface="Aptos"/>
                <a:cs typeface="Aptos"/>
              </a:defRPr>
            </a:lvl4pPr>
            <a:lvl5pPr algn="l">
              <a:defRPr sz="1388" b="0">
                <a:solidFill>
                  <a:srgbClr val="4D6076"/>
                </a:solidFill>
                <a:latin typeface="Aptos"/>
                <a:ea typeface="Aptos"/>
                <a:cs typeface="Aptos"/>
              </a:defRPr>
            </a:lvl5pPr>
            <a:lvl6pPr algn="l">
              <a:defRPr sz="1388" b="0">
                <a:solidFill>
                  <a:srgbClr val="4D6076"/>
                </a:solidFill>
                <a:latin typeface="Aptos"/>
                <a:ea typeface="Aptos"/>
                <a:cs typeface="Aptos"/>
              </a:defRPr>
            </a:lvl6pPr>
            <a:lvl7pPr algn="l">
              <a:defRPr sz="1388" b="0">
                <a:solidFill>
                  <a:srgbClr val="4D6076"/>
                </a:solidFill>
                <a:latin typeface="Aptos"/>
                <a:ea typeface="Aptos"/>
                <a:cs typeface="Aptos"/>
              </a:defRPr>
            </a:lvl7pPr>
            <a:lvl8pPr algn="l">
              <a:defRPr sz="1388" b="0">
                <a:solidFill>
                  <a:srgbClr val="4D6076"/>
                </a:solidFill>
                <a:latin typeface="Aptos"/>
                <a:ea typeface="Aptos"/>
                <a:cs typeface="Aptos"/>
              </a:defRPr>
            </a:lvl8pPr>
            <a:lvl9pPr algn="l">
              <a:defRPr sz="1388" b="0">
                <a:solidFill>
                  <a:srgbClr val="4D6076"/>
                </a:solidFill>
                <a:latin typeface="Aptos"/>
                <a:ea typeface="Aptos"/>
                <a:cs typeface="Aptos"/>
              </a:defRPr>
            </a:lvl9pPr>
          </a:lstStyle>
          <a:p xmlns:a="http://schemas.openxmlformats.org/drawingml/2006/main">
            <a:pPr algn="l">
              <a:defRPr sz="1388" b="0">
                <a:solidFill>
                  <a:srgbClr val="4D6076"/>
                </a:solidFill>
                <a:latin typeface="Aptos"/>
                <a:ea typeface="Aptos"/>
                <a:cs typeface="Aptos"/>
              </a:defRPr>
            </a:pPr>
            <a:r>
              <a:rPr sz="1388" b="0">
                <a:solidFill>
                  <a:srgbClr val="4D6076"/>
                </a:solidFill>
                <a:latin typeface="Aptos"/>
                <a:ea typeface="Aptos"/>
                <a:cs typeface="Aptos"/>
              </a:rPr>
              <a:t>Flags our work password outside approved sign-in pages.</a:t>
            </a:r>
          </a:p>
        </p:txBody>
      </p:sp>
      <p:sp>
        <p:nvSpPr>
          <p:cNvPr id="23" name="Plan dependent: Plus / Business for Paste Guard, ClickFix and consent guards. Pa">
            <a:extLst xmlns:a="http://schemas.openxmlformats.org/drawingml/2006/main">
              <a:ext uri="{FF2B5EF4-FFF2-40B4-BE49-F238E27FC236}">
                <a16:creationId xmlns:a16="http://schemas.microsoft.com/office/drawing/2014/main" id="{DCD6C58F-90F6-4C25-B58C-230981AC3553}"/>
              </a:ext>
            </a:extLst>
          </p:cNvPr>
          <p:cNvSpPr>
            <a:spLocks xmlns:a="http://schemas.openxmlformats.org/drawingml/2006/main" noGrp="1"/>
          </p:cNvSpPr>
          <p:nvPr/>
        </p:nvSpPr>
        <p:spPr>
          <a:xfrm xmlns:a="http://schemas.openxmlformats.org/drawingml/2006/main">
            <a:off x="533400" y="6038850"/>
            <a:ext cx="11125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125" b="0">
                <a:solidFill>
                  <a:srgbClr val="4D6076"/>
                </a:solidFill>
                <a:latin typeface="Aptos"/>
                <a:ea typeface="Aptos"/>
                <a:cs typeface="Aptos"/>
              </a:defRPr>
            </a:defPPr>
            <a:lvl1pPr algn="l">
              <a:defRPr sz="1125" b="0">
                <a:solidFill>
                  <a:srgbClr val="4D6076"/>
                </a:solidFill>
                <a:latin typeface="Aptos"/>
                <a:ea typeface="Aptos"/>
                <a:cs typeface="Aptos"/>
              </a:defRPr>
            </a:lvl1pPr>
            <a:lvl2pPr algn="l">
              <a:defRPr sz="1125" b="0">
                <a:solidFill>
                  <a:srgbClr val="4D6076"/>
                </a:solidFill>
                <a:latin typeface="Aptos"/>
                <a:ea typeface="Aptos"/>
                <a:cs typeface="Aptos"/>
              </a:defRPr>
            </a:lvl2pPr>
            <a:lvl3pPr algn="l">
              <a:defRPr sz="1125" b="0">
                <a:solidFill>
                  <a:srgbClr val="4D6076"/>
                </a:solidFill>
                <a:latin typeface="Aptos"/>
                <a:ea typeface="Aptos"/>
                <a:cs typeface="Aptos"/>
              </a:defRPr>
            </a:lvl3pPr>
            <a:lvl4pPr algn="l">
              <a:defRPr sz="1125" b="0">
                <a:solidFill>
                  <a:srgbClr val="4D6076"/>
                </a:solidFill>
                <a:latin typeface="Aptos"/>
                <a:ea typeface="Aptos"/>
                <a:cs typeface="Aptos"/>
              </a:defRPr>
            </a:lvl4pPr>
            <a:lvl5pPr algn="l">
              <a:defRPr sz="1125" b="0">
                <a:solidFill>
                  <a:srgbClr val="4D6076"/>
                </a:solidFill>
                <a:latin typeface="Aptos"/>
                <a:ea typeface="Aptos"/>
                <a:cs typeface="Aptos"/>
              </a:defRPr>
            </a:lvl5pPr>
            <a:lvl6pPr algn="l">
              <a:defRPr sz="1125" b="0">
                <a:solidFill>
                  <a:srgbClr val="4D6076"/>
                </a:solidFill>
                <a:latin typeface="Aptos"/>
                <a:ea typeface="Aptos"/>
                <a:cs typeface="Aptos"/>
              </a:defRPr>
            </a:lvl6pPr>
            <a:lvl7pPr algn="l">
              <a:defRPr sz="1125" b="0">
                <a:solidFill>
                  <a:srgbClr val="4D6076"/>
                </a:solidFill>
                <a:latin typeface="Aptos"/>
                <a:ea typeface="Aptos"/>
                <a:cs typeface="Aptos"/>
              </a:defRPr>
            </a:lvl7pPr>
            <a:lvl8pPr algn="l">
              <a:defRPr sz="1125" b="0">
                <a:solidFill>
                  <a:srgbClr val="4D6076"/>
                </a:solidFill>
                <a:latin typeface="Aptos"/>
                <a:ea typeface="Aptos"/>
                <a:cs typeface="Aptos"/>
              </a:defRPr>
            </a:lvl8pPr>
            <a:lvl9pPr algn="l">
              <a:defRPr sz="1125" b="0">
                <a:solidFill>
                  <a:srgbClr val="4D6076"/>
                </a:solidFill>
                <a:latin typeface="Aptos"/>
                <a:ea typeface="Aptos"/>
                <a:cs typeface="Aptos"/>
              </a:defRPr>
            </a:lvl9pPr>
          </a:lstStyle>
          <a:p xmlns:a="http://schemas.openxmlformats.org/drawingml/2006/main">
            <a:pPr algn="l">
              <a:defRPr sz="1125" b="0">
                <a:solidFill>
                  <a:srgbClr val="4D6076"/>
                </a:solidFill>
                <a:latin typeface="Aptos"/>
                <a:ea typeface="Aptos"/>
                <a:cs typeface="Aptos"/>
              </a:defRPr>
            </a:pPr>
            <a:r>
              <a:rPr sz="1125" b="0">
                <a:solidFill>
                  <a:srgbClr val="4D6076"/>
                </a:solidFill>
                <a:latin typeface="Aptos"/>
                <a:ea typeface="Aptos"/>
                <a:cs typeface="Aptos"/>
              </a:rPr>
              <a:t>Plan dependent: Plus / Business for Paste Guard, ClickFix and consent guards. Password Alert uses Business policy.</a:t>
            </a:r>
          </a:p>
        </p:txBody>
      </p:sp>
    </p:spTree>
    <p:extLst>
      <p:ext uri="{BB962C8B-B14F-4D97-AF65-F5344CB8AC3E}">
        <p14:creationId xmlns:p14="http://schemas.microsoft.com/office/powerpoint/2010/main" val="1699168304"/>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03 / DESKTOP AND MOBILE COVERAGE">
            <a:extLst xmlns:a="http://schemas.openxmlformats.org/drawingml/2006/main">
              <a:ext uri="{FF2B5EF4-FFF2-40B4-BE49-F238E27FC236}">
                <a16:creationId xmlns:a16="http://schemas.microsoft.com/office/drawing/2014/main" id="{1E23808D-F81D-4528-9C85-2B141A30D5E2}"/>
              </a:ext>
            </a:extLst>
          </p:cNvPr>
          <p:cNvSpPr>
            <a:spLocks xmlns:a="http://schemas.openxmlformats.org/drawingml/2006/main" noGrp="1"/>
          </p:cNvSpPr>
          <p:nvPr/>
        </p:nvSpPr>
        <p:spPr>
          <a:xfrm xmlns:a="http://schemas.openxmlformats.org/drawingml/2006/main">
            <a:off x="533400" y="285750"/>
            <a:ext cx="9810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125" b="1">
                <a:solidFill>
                  <a:srgbClr val="003EA5"/>
                </a:solidFill>
                <a:latin typeface="Aptos"/>
                <a:ea typeface="Aptos"/>
                <a:cs typeface="Aptos"/>
              </a:defRPr>
            </a:defPPr>
            <a:lvl1pPr algn="l">
              <a:defRPr sz="1125" b="1">
                <a:solidFill>
                  <a:srgbClr val="003EA5"/>
                </a:solidFill>
                <a:latin typeface="Aptos"/>
                <a:ea typeface="Aptos"/>
                <a:cs typeface="Aptos"/>
              </a:defRPr>
            </a:lvl1pPr>
            <a:lvl2pPr algn="l">
              <a:defRPr sz="1125" b="1">
                <a:solidFill>
                  <a:srgbClr val="003EA5"/>
                </a:solidFill>
                <a:latin typeface="Aptos"/>
                <a:ea typeface="Aptos"/>
                <a:cs typeface="Aptos"/>
              </a:defRPr>
            </a:lvl2pPr>
            <a:lvl3pPr algn="l">
              <a:defRPr sz="1125" b="1">
                <a:solidFill>
                  <a:srgbClr val="003EA5"/>
                </a:solidFill>
                <a:latin typeface="Aptos"/>
                <a:ea typeface="Aptos"/>
                <a:cs typeface="Aptos"/>
              </a:defRPr>
            </a:lvl3pPr>
            <a:lvl4pPr algn="l">
              <a:defRPr sz="1125" b="1">
                <a:solidFill>
                  <a:srgbClr val="003EA5"/>
                </a:solidFill>
                <a:latin typeface="Aptos"/>
                <a:ea typeface="Aptos"/>
                <a:cs typeface="Aptos"/>
              </a:defRPr>
            </a:lvl4pPr>
            <a:lvl5pPr algn="l">
              <a:defRPr sz="1125" b="1">
                <a:solidFill>
                  <a:srgbClr val="003EA5"/>
                </a:solidFill>
                <a:latin typeface="Aptos"/>
                <a:ea typeface="Aptos"/>
                <a:cs typeface="Aptos"/>
              </a:defRPr>
            </a:lvl5pPr>
            <a:lvl6pPr algn="l">
              <a:defRPr sz="1125" b="1">
                <a:solidFill>
                  <a:srgbClr val="003EA5"/>
                </a:solidFill>
                <a:latin typeface="Aptos"/>
                <a:ea typeface="Aptos"/>
                <a:cs typeface="Aptos"/>
              </a:defRPr>
            </a:lvl6pPr>
            <a:lvl7pPr algn="l">
              <a:defRPr sz="1125" b="1">
                <a:solidFill>
                  <a:srgbClr val="003EA5"/>
                </a:solidFill>
                <a:latin typeface="Aptos"/>
                <a:ea typeface="Aptos"/>
                <a:cs typeface="Aptos"/>
              </a:defRPr>
            </a:lvl7pPr>
            <a:lvl8pPr algn="l">
              <a:defRPr sz="1125" b="1">
                <a:solidFill>
                  <a:srgbClr val="003EA5"/>
                </a:solidFill>
                <a:latin typeface="Aptos"/>
                <a:ea typeface="Aptos"/>
                <a:cs typeface="Aptos"/>
              </a:defRPr>
            </a:lvl8pPr>
            <a:lvl9pPr algn="l">
              <a:defRPr sz="1125" b="1">
                <a:solidFill>
                  <a:srgbClr val="003EA5"/>
                </a:solidFill>
                <a:latin typeface="Aptos"/>
                <a:ea typeface="Aptos"/>
                <a:cs typeface="Aptos"/>
              </a:defRPr>
            </a:lvl9pPr>
          </a:lstStyle>
          <a:p xmlns:a="http://schemas.openxmlformats.org/drawingml/2006/main">
            <a:pPr algn="l">
              <a:defRPr sz="1125" b="1">
                <a:solidFill>
                  <a:srgbClr val="003EA5"/>
                </a:solidFill>
                <a:latin typeface="Aptos"/>
                <a:ea typeface="Aptos"/>
                <a:cs typeface="Aptos"/>
              </a:defRPr>
            </a:pPr>
            <a:r>
              <a:rPr sz="1125" b="1">
                <a:solidFill>
                  <a:srgbClr val="003EA5"/>
                </a:solidFill>
                <a:latin typeface="Aptos"/>
                <a:ea typeface="Aptos"/>
                <a:cs typeface="Aptos"/>
              </a:rPr>
              <a:t>03 / DESKTOP AND MOBILE COVERAGE</a:t>
            </a:r>
          </a:p>
        </p:txBody>
      </p:sp>
      <p:sp>
        <p:nvSpPr>
          <p:cNvPr id="2" name="Protection across the browsers our people use">
            <a:extLst xmlns:a="http://schemas.openxmlformats.org/drawingml/2006/main">
              <a:ext uri="{FF2B5EF4-FFF2-40B4-BE49-F238E27FC236}">
                <a16:creationId xmlns:a16="http://schemas.microsoft.com/office/drawing/2014/main" id="{0A5A84CD-173C-4C82-972D-DF53748A75AE}"/>
              </a:ext>
            </a:extLst>
          </p:cNvPr>
          <p:cNvSpPr>
            <a:spLocks xmlns:a="http://schemas.openxmlformats.org/drawingml/2006/main" noGrp="1"/>
          </p:cNvSpPr>
          <p:nvPr/>
        </p:nvSpPr>
        <p:spPr>
          <a:xfrm xmlns:a="http://schemas.openxmlformats.org/drawingml/2006/main">
            <a:off x="533400" y="695325"/>
            <a:ext cx="111252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925" b="1">
                <a:solidFill>
                  <a:srgbClr val="14263F"/>
                </a:solidFill>
                <a:latin typeface="Aptos"/>
                <a:ea typeface="Aptos"/>
                <a:cs typeface="Aptos"/>
              </a:defRPr>
            </a:defPPr>
            <a:lvl1pPr algn="l">
              <a:defRPr sz="2925" b="1">
                <a:solidFill>
                  <a:srgbClr val="14263F"/>
                </a:solidFill>
                <a:latin typeface="Aptos"/>
                <a:ea typeface="Aptos"/>
                <a:cs typeface="Aptos"/>
              </a:defRPr>
            </a:lvl1pPr>
            <a:lvl2pPr algn="l">
              <a:defRPr sz="2925" b="1">
                <a:solidFill>
                  <a:srgbClr val="14263F"/>
                </a:solidFill>
                <a:latin typeface="Aptos"/>
                <a:ea typeface="Aptos"/>
                <a:cs typeface="Aptos"/>
              </a:defRPr>
            </a:lvl2pPr>
            <a:lvl3pPr algn="l">
              <a:defRPr sz="2925" b="1">
                <a:solidFill>
                  <a:srgbClr val="14263F"/>
                </a:solidFill>
                <a:latin typeface="Aptos"/>
                <a:ea typeface="Aptos"/>
                <a:cs typeface="Aptos"/>
              </a:defRPr>
            </a:lvl3pPr>
            <a:lvl4pPr algn="l">
              <a:defRPr sz="2925" b="1">
                <a:solidFill>
                  <a:srgbClr val="14263F"/>
                </a:solidFill>
                <a:latin typeface="Aptos"/>
                <a:ea typeface="Aptos"/>
                <a:cs typeface="Aptos"/>
              </a:defRPr>
            </a:lvl4pPr>
            <a:lvl5pPr algn="l">
              <a:defRPr sz="2925" b="1">
                <a:solidFill>
                  <a:srgbClr val="14263F"/>
                </a:solidFill>
                <a:latin typeface="Aptos"/>
                <a:ea typeface="Aptos"/>
                <a:cs typeface="Aptos"/>
              </a:defRPr>
            </a:lvl5pPr>
            <a:lvl6pPr algn="l">
              <a:defRPr sz="2925" b="1">
                <a:solidFill>
                  <a:srgbClr val="14263F"/>
                </a:solidFill>
                <a:latin typeface="Aptos"/>
                <a:ea typeface="Aptos"/>
                <a:cs typeface="Aptos"/>
              </a:defRPr>
            </a:lvl6pPr>
            <a:lvl7pPr algn="l">
              <a:defRPr sz="2925" b="1">
                <a:solidFill>
                  <a:srgbClr val="14263F"/>
                </a:solidFill>
                <a:latin typeface="Aptos"/>
                <a:ea typeface="Aptos"/>
                <a:cs typeface="Aptos"/>
              </a:defRPr>
            </a:lvl7pPr>
            <a:lvl8pPr algn="l">
              <a:defRPr sz="2925" b="1">
                <a:solidFill>
                  <a:srgbClr val="14263F"/>
                </a:solidFill>
                <a:latin typeface="Aptos"/>
                <a:ea typeface="Aptos"/>
                <a:cs typeface="Aptos"/>
              </a:defRPr>
            </a:lvl8pPr>
            <a:lvl9pPr algn="l">
              <a:defRPr sz="2925" b="1">
                <a:solidFill>
                  <a:srgbClr val="14263F"/>
                </a:solidFill>
                <a:latin typeface="Aptos"/>
                <a:ea typeface="Aptos"/>
                <a:cs typeface="Aptos"/>
              </a:defRPr>
            </a:lvl9pPr>
          </a:lstStyle>
          <a:p xmlns:a="http://schemas.openxmlformats.org/drawingml/2006/main">
            <a:pPr algn="l">
              <a:defRPr sz="2925" b="1">
                <a:solidFill>
                  <a:srgbClr val="14263F"/>
                </a:solidFill>
                <a:latin typeface="Aptos"/>
                <a:ea typeface="Aptos"/>
                <a:cs typeface="Aptos"/>
              </a:defRPr>
            </a:pPr>
            <a:r>
              <a:rPr sz="2925" b="1">
                <a:solidFill>
                  <a:srgbClr val="14263F"/>
                </a:solidFill>
                <a:latin typeface="Aptos"/>
                <a:ea typeface="Aptos"/>
                <a:cs typeface="Aptos"/>
              </a:rPr>
              <a:t>Protection across the browsers our people use</a:t>
            </a:r>
          </a:p>
        </p:txBody>
      </p:sp>
      <p:sp>
        <p:nvSpPr>
          <p:cNvPr id="3" name="The device fleet determines where we can deploy and how we demonstrate the exper">
            <a:extLst xmlns:a="http://schemas.openxmlformats.org/drawingml/2006/main">
              <a:ext uri="{FF2B5EF4-FFF2-40B4-BE49-F238E27FC236}">
                <a16:creationId xmlns:a16="http://schemas.microsoft.com/office/drawing/2014/main" id="{EFF31B80-F768-4408-98B0-7ED7407CB6CD}"/>
              </a:ext>
            </a:extLst>
          </p:cNvPr>
          <p:cNvSpPr>
            <a:spLocks xmlns:a="http://schemas.openxmlformats.org/drawingml/2006/main" noGrp="1"/>
          </p:cNvSpPr>
          <p:nvPr/>
        </p:nvSpPr>
        <p:spPr>
          <a:xfrm xmlns:a="http://schemas.openxmlformats.org/drawingml/2006/main">
            <a:off x="533400" y="1590675"/>
            <a:ext cx="109537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00" b="0">
                <a:solidFill>
                  <a:srgbClr val="4D6076"/>
                </a:solidFill>
                <a:latin typeface="Aptos"/>
                <a:ea typeface="Aptos"/>
                <a:cs typeface="Aptos"/>
              </a:defRPr>
            </a:defPPr>
            <a:lvl1pPr algn="l">
              <a:defRPr sz="1500" b="0">
                <a:solidFill>
                  <a:srgbClr val="4D6076"/>
                </a:solidFill>
                <a:latin typeface="Aptos"/>
                <a:ea typeface="Aptos"/>
                <a:cs typeface="Aptos"/>
              </a:defRPr>
            </a:lvl1pPr>
            <a:lvl2pPr algn="l">
              <a:defRPr sz="1500" b="0">
                <a:solidFill>
                  <a:srgbClr val="4D6076"/>
                </a:solidFill>
                <a:latin typeface="Aptos"/>
                <a:ea typeface="Aptos"/>
                <a:cs typeface="Aptos"/>
              </a:defRPr>
            </a:lvl2pPr>
            <a:lvl3pPr algn="l">
              <a:defRPr sz="1500" b="0">
                <a:solidFill>
                  <a:srgbClr val="4D6076"/>
                </a:solidFill>
                <a:latin typeface="Aptos"/>
                <a:ea typeface="Aptos"/>
                <a:cs typeface="Aptos"/>
              </a:defRPr>
            </a:lvl3pPr>
            <a:lvl4pPr algn="l">
              <a:defRPr sz="1500" b="0">
                <a:solidFill>
                  <a:srgbClr val="4D6076"/>
                </a:solidFill>
                <a:latin typeface="Aptos"/>
                <a:ea typeface="Aptos"/>
                <a:cs typeface="Aptos"/>
              </a:defRPr>
            </a:lvl4pPr>
            <a:lvl5pPr algn="l">
              <a:defRPr sz="1500" b="0">
                <a:solidFill>
                  <a:srgbClr val="4D6076"/>
                </a:solidFill>
                <a:latin typeface="Aptos"/>
                <a:ea typeface="Aptos"/>
                <a:cs typeface="Aptos"/>
              </a:defRPr>
            </a:lvl5pPr>
            <a:lvl6pPr algn="l">
              <a:defRPr sz="1500" b="0">
                <a:solidFill>
                  <a:srgbClr val="4D6076"/>
                </a:solidFill>
                <a:latin typeface="Aptos"/>
                <a:ea typeface="Aptos"/>
                <a:cs typeface="Aptos"/>
              </a:defRPr>
            </a:lvl6pPr>
            <a:lvl7pPr algn="l">
              <a:defRPr sz="1500" b="0">
                <a:solidFill>
                  <a:srgbClr val="4D6076"/>
                </a:solidFill>
                <a:latin typeface="Aptos"/>
                <a:ea typeface="Aptos"/>
                <a:cs typeface="Aptos"/>
              </a:defRPr>
            </a:lvl7pPr>
            <a:lvl8pPr algn="l">
              <a:defRPr sz="1500" b="0">
                <a:solidFill>
                  <a:srgbClr val="4D6076"/>
                </a:solidFill>
                <a:latin typeface="Aptos"/>
                <a:ea typeface="Aptos"/>
                <a:cs typeface="Aptos"/>
              </a:defRPr>
            </a:lvl8pPr>
            <a:lvl9pPr algn="l">
              <a:defRPr sz="1500" b="0">
                <a:solidFill>
                  <a:srgbClr val="4D6076"/>
                </a:solidFill>
                <a:latin typeface="Aptos"/>
                <a:ea typeface="Aptos"/>
                <a:cs typeface="Aptos"/>
              </a:defRPr>
            </a:lvl9pPr>
          </a:lstStyle>
          <a:p xmlns:a="http://schemas.openxmlformats.org/drawingml/2006/main">
            <a:pPr algn="l">
              <a:defRPr sz="1500" b="0">
                <a:solidFill>
                  <a:srgbClr val="4D6076"/>
                </a:solidFill>
                <a:latin typeface="Aptos"/>
                <a:ea typeface="Aptos"/>
                <a:cs typeface="Aptos"/>
              </a:defRPr>
            </a:pPr>
            <a:r>
              <a:rPr sz="1500" b="0">
                <a:solidFill>
                  <a:srgbClr val="4D6076"/>
                </a:solidFill>
                <a:latin typeface="Aptos"/>
                <a:ea typeface="Aptos"/>
                <a:cs typeface="Aptos"/>
              </a:rPr>
              <a:t>The device fleet determines where we can deploy and how we demonstrate the experience.</a:t>
            </a:r>
          </a:p>
        </p:txBody>
      </p:sp>
      <p:sp>
        <p:nvSpPr>
          <p:cNvPr id="4" name="">
            <a:extLst xmlns:a="http://schemas.openxmlformats.org/drawingml/2006/main">
              <a:ext uri="{FF2B5EF4-FFF2-40B4-BE49-F238E27FC236}">
                <a16:creationId xmlns:a16="http://schemas.microsoft.com/office/drawing/2014/main" id="{13AF57C2-03C0-4287-8C18-BC73B83F4444}"/>
              </a:ext>
            </a:extLst>
          </p:cNvPr>
          <p:cNvSpPr>
            <a:spLocks xmlns:a="http://schemas.openxmlformats.org/drawingml/2006/main" noGrp="1"/>
          </p:cNvSpPr>
          <p:nvPr/>
        </p:nvSpPr>
        <p:spPr>
          <a:xfrm xmlns:a="http://schemas.openxmlformats.org/drawingml/2006/main">
            <a:off x="533400" y="2076450"/>
            <a:ext cx="11125200" cy="0"/>
          </a:xfrm>
          <a:prstGeom xmlns:a="http://schemas.openxmlformats.org/drawingml/2006/main" prst="line">
            <a:avLst/>
          </a:prstGeom>
          <a:noFill xmlns:a="http://schemas.openxmlformats.org/drawingml/2006/main"/>
          <a:ln xmlns:a="http://schemas.openxmlformats.org/drawingml/2006/main" w="9525">
            <a:solidFill>
              <a:srgbClr val="D4DDEC"/>
            </a:solidFill>
          </a:ln>
        </p:spPr>
      </p:sp>
      <p:pic>
        <p:nvPicPr>
          <p:cNvPr id="5" name="">
            <a:extLst xmlns:a="http://schemas.openxmlformats.org/drawingml/2006/main">
              <a:ext uri="{FF2B5EF4-FFF2-40B4-BE49-F238E27FC236}">
                <a16:creationId xmlns:a16="http://schemas.microsoft.com/office/drawing/2014/main" id="{D24C305F-24DB-40F4-8761-CA8E3AE73224}"/>
              </a:ext>
            </a:extLst>
          </p:cNvPr>
          <p:cNvPicPr>
            <a:picLocks xmlns:a="http://schemas.openxmlformats.org/drawingml/2006/main" noChangeAspect="1"/>
          </p:cNvPicPr>
          <p:nvPr/>
        </p:nvPicPr>
        <p:blipFill>
          <a:blip xmlns:r="http://schemas.openxmlformats.org/officeDocument/2006/relationships" xmlns:a="http://schemas.openxmlformats.org/drawingml/2006/main" r:embed="Rd6f53b861cda49f9"/>
          <a:stretch xmlns:a="http://schemas.openxmlformats.org/drawingml/2006/main"/>
        </p:blipFill>
        <p:spPr>
          <a:xfrm xmlns:a="http://schemas.openxmlformats.org/drawingml/2006/main">
            <a:off x="533400" y="6363260"/>
            <a:ext cx="1333500" cy="294154"/>
          </a:xfrm>
          <a:prstGeom xmlns:a="http://schemas.openxmlformats.org/drawingml/2006/main" prst="rect">
            <a:avLst/>
          </a:prstGeom>
        </p:spPr>
      </p:pic>
      <p:sp>
        <p:nvSpPr>
          <p:cNvPr id="6" name="Browser Security">
            <a:extLst xmlns:a="http://schemas.openxmlformats.org/drawingml/2006/main">
              <a:ext uri="{FF2B5EF4-FFF2-40B4-BE49-F238E27FC236}">
                <a16:creationId xmlns:a16="http://schemas.microsoft.com/office/drawing/2014/main" id="{EBD17AD8-933E-4F3F-870D-125C141CE704}"/>
              </a:ext>
            </a:extLst>
          </p:cNvPr>
          <p:cNvSpPr>
            <a:spLocks xmlns:a="http://schemas.openxmlformats.org/drawingml/2006/main" noGrp="1"/>
          </p:cNvSpPr>
          <p:nvPr/>
        </p:nvSpPr>
        <p:spPr>
          <a:xfrm xmlns:a="http://schemas.openxmlformats.org/drawingml/2006/main">
            <a:off x="8905875" y="6410325"/>
            <a:ext cx="2095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050" b="0">
                <a:solidFill>
                  <a:srgbClr val="4D6076"/>
                </a:solidFill>
                <a:latin typeface="Aptos"/>
                <a:ea typeface="Aptos"/>
                <a:cs typeface="Aptos"/>
              </a:defRPr>
            </a:defPPr>
            <a:lvl1pPr algn="r">
              <a:defRPr sz="1050" b="0">
                <a:solidFill>
                  <a:srgbClr val="4D6076"/>
                </a:solidFill>
                <a:latin typeface="Aptos"/>
                <a:ea typeface="Aptos"/>
                <a:cs typeface="Aptos"/>
              </a:defRPr>
            </a:lvl1pPr>
            <a:lvl2pPr algn="r">
              <a:defRPr sz="1050" b="0">
                <a:solidFill>
                  <a:srgbClr val="4D6076"/>
                </a:solidFill>
                <a:latin typeface="Aptos"/>
                <a:ea typeface="Aptos"/>
                <a:cs typeface="Aptos"/>
              </a:defRPr>
            </a:lvl2pPr>
            <a:lvl3pPr algn="r">
              <a:defRPr sz="1050" b="0">
                <a:solidFill>
                  <a:srgbClr val="4D6076"/>
                </a:solidFill>
                <a:latin typeface="Aptos"/>
                <a:ea typeface="Aptos"/>
                <a:cs typeface="Aptos"/>
              </a:defRPr>
            </a:lvl3pPr>
            <a:lvl4pPr algn="r">
              <a:defRPr sz="1050" b="0">
                <a:solidFill>
                  <a:srgbClr val="4D6076"/>
                </a:solidFill>
                <a:latin typeface="Aptos"/>
                <a:ea typeface="Aptos"/>
                <a:cs typeface="Aptos"/>
              </a:defRPr>
            </a:lvl4pPr>
            <a:lvl5pPr algn="r">
              <a:defRPr sz="1050" b="0">
                <a:solidFill>
                  <a:srgbClr val="4D6076"/>
                </a:solidFill>
                <a:latin typeface="Aptos"/>
                <a:ea typeface="Aptos"/>
                <a:cs typeface="Aptos"/>
              </a:defRPr>
            </a:lvl5pPr>
            <a:lvl6pPr algn="r">
              <a:defRPr sz="1050" b="0">
                <a:solidFill>
                  <a:srgbClr val="4D6076"/>
                </a:solidFill>
                <a:latin typeface="Aptos"/>
                <a:ea typeface="Aptos"/>
                <a:cs typeface="Aptos"/>
              </a:defRPr>
            </a:lvl6pPr>
            <a:lvl7pPr algn="r">
              <a:defRPr sz="1050" b="0">
                <a:solidFill>
                  <a:srgbClr val="4D6076"/>
                </a:solidFill>
                <a:latin typeface="Aptos"/>
                <a:ea typeface="Aptos"/>
                <a:cs typeface="Aptos"/>
              </a:defRPr>
            </a:lvl7pPr>
            <a:lvl8pPr algn="r">
              <a:defRPr sz="1050" b="0">
                <a:solidFill>
                  <a:srgbClr val="4D6076"/>
                </a:solidFill>
                <a:latin typeface="Aptos"/>
                <a:ea typeface="Aptos"/>
                <a:cs typeface="Aptos"/>
              </a:defRPr>
            </a:lvl8pPr>
            <a:lvl9pPr algn="r">
              <a:defRPr sz="1050" b="0">
                <a:solidFill>
                  <a:srgbClr val="4D6076"/>
                </a:solidFill>
                <a:latin typeface="Aptos"/>
                <a:ea typeface="Aptos"/>
                <a:cs typeface="Aptos"/>
              </a:defRPr>
            </a:lvl9pPr>
          </a:lstStyle>
          <a:p xmlns:a="http://schemas.openxmlformats.org/drawingml/2006/main">
            <a:pPr algn="r">
              <a:defRPr sz="1050" b="0">
                <a:solidFill>
                  <a:srgbClr val="4D6076"/>
                </a:solidFill>
                <a:latin typeface="Aptos"/>
                <a:ea typeface="Aptos"/>
                <a:cs typeface="Aptos"/>
              </a:defRPr>
            </a:pPr>
            <a:r>
              <a:rPr sz="1050" b="0">
                <a:solidFill>
                  <a:srgbClr val="4D6076"/>
                </a:solidFill>
                <a:latin typeface="Aptos"/>
                <a:ea typeface="Aptos"/>
                <a:cs typeface="Aptos"/>
              </a:rPr>
              <a:t>Browser Security</a:t>
            </a:r>
          </a:p>
        </p:txBody>
      </p:sp>
      <p:sp>
        <p:nvSpPr>
          <p:cNvPr id="7" name="08">
            <a:extLst xmlns:a="http://schemas.openxmlformats.org/drawingml/2006/main">
              <a:ext uri="{FF2B5EF4-FFF2-40B4-BE49-F238E27FC236}">
                <a16:creationId xmlns:a16="http://schemas.microsoft.com/office/drawing/2014/main" id="{0C33AEA9-4647-4E00-956B-B28FE32BA13B}"/>
              </a:ext>
            </a:extLst>
          </p:cNvPr>
          <p:cNvSpPr>
            <a:spLocks xmlns:a="http://schemas.openxmlformats.org/drawingml/2006/main" noGrp="1"/>
          </p:cNvSpPr>
          <p:nvPr/>
        </p:nvSpPr>
        <p:spPr>
          <a:xfrm xmlns:a="http://schemas.openxmlformats.org/drawingml/2006/main">
            <a:off x="11334750" y="6381750"/>
            <a:ext cx="3238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75" b="1">
                <a:solidFill>
                  <a:srgbClr val="003EA5"/>
                </a:solidFill>
                <a:latin typeface="Aptos"/>
                <a:ea typeface="Aptos"/>
                <a:cs typeface="Aptos"/>
              </a:defRPr>
            </a:defPPr>
            <a:lvl1pPr algn="r">
              <a:defRPr sz="1275" b="1">
                <a:solidFill>
                  <a:srgbClr val="003EA5"/>
                </a:solidFill>
                <a:latin typeface="Aptos"/>
                <a:ea typeface="Aptos"/>
                <a:cs typeface="Aptos"/>
              </a:defRPr>
            </a:lvl1pPr>
            <a:lvl2pPr algn="r">
              <a:defRPr sz="1275" b="1">
                <a:solidFill>
                  <a:srgbClr val="003EA5"/>
                </a:solidFill>
                <a:latin typeface="Aptos"/>
                <a:ea typeface="Aptos"/>
                <a:cs typeface="Aptos"/>
              </a:defRPr>
            </a:lvl2pPr>
            <a:lvl3pPr algn="r">
              <a:defRPr sz="1275" b="1">
                <a:solidFill>
                  <a:srgbClr val="003EA5"/>
                </a:solidFill>
                <a:latin typeface="Aptos"/>
                <a:ea typeface="Aptos"/>
                <a:cs typeface="Aptos"/>
              </a:defRPr>
            </a:lvl3pPr>
            <a:lvl4pPr algn="r">
              <a:defRPr sz="1275" b="1">
                <a:solidFill>
                  <a:srgbClr val="003EA5"/>
                </a:solidFill>
                <a:latin typeface="Aptos"/>
                <a:ea typeface="Aptos"/>
                <a:cs typeface="Aptos"/>
              </a:defRPr>
            </a:lvl4pPr>
            <a:lvl5pPr algn="r">
              <a:defRPr sz="1275" b="1">
                <a:solidFill>
                  <a:srgbClr val="003EA5"/>
                </a:solidFill>
                <a:latin typeface="Aptos"/>
                <a:ea typeface="Aptos"/>
                <a:cs typeface="Aptos"/>
              </a:defRPr>
            </a:lvl5pPr>
            <a:lvl6pPr algn="r">
              <a:defRPr sz="1275" b="1">
                <a:solidFill>
                  <a:srgbClr val="003EA5"/>
                </a:solidFill>
                <a:latin typeface="Aptos"/>
                <a:ea typeface="Aptos"/>
                <a:cs typeface="Aptos"/>
              </a:defRPr>
            </a:lvl6pPr>
            <a:lvl7pPr algn="r">
              <a:defRPr sz="1275" b="1">
                <a:solidFill>
                  <a:srgbClr val="003EA5"/>
                </a:solidFill>
                <a:latin typeface="Aptos"/>
                <a:ea typeface="Aptos"/>
                <a:cs typeface="Aptos"/>
              </a:defRPr>
            </a:lvl7pPr>
            <a:lvl8pPr algn="r">
              <a:defRPr sz="1275" b="1">
                <a:solidFill>
                  <a:srgbClr val="003EA5"/>
                </a:solidFill>
                <a:latin typeface="Aptos"/>
                <a:ea typeface="Aptos"/>
                <a:cs typeface="Aptos"/>
              </a:defRPr>
            </a:lvl8pPr>
            <a:lvl9pPr algn="r">
              <a:defRPr sz="1275" b="1">
                <a:solidFill>
                  <a:srgbClr val="003EA5"/>
                </a:solidFill>
                <a:latin typeface="Aptos"/>
                <a:ea typeface="Aptos"/>
                <a:cs typeface="Aptos"/>
              </a:defRPr>
            </a:lvl9pPr>
          </a:lstStyle>
          <a:p xmlns:a="http://schemas.openxmlformats.org/drawingml/2006/main">
            <a:pPr algn="r">
              <a:defRPr sz="1275" b="1">
                <a:solidFill>
                  <a:srgbClr val="003EA5"/>
                </a:solidFill>
                <a:latin typeface="Aptos"/>
                <a:ea typeface="Aptos"/>
                <a:cs typeface="Aptos"/>
              </a:defRPr>
            </a:pPr>
            <a:r>
              <a:rPr sz="1275" b="1">
                <a:solidFill>
                  <a:srgbClr val="003EA5"/>
                </a:solidFill>
                <a:latin typeface="Aptos"/>
                <a:ea typeface="Aptos"/>
                <a:cs typeface="Aptos"/>
              </a:rPr>
              <a:t>08</a:t>
            </a:r>
          </a:p>
        </p:txBody>
      </p:sp>
      <p:pic>
        <p:nvPicPr>
          <p:cNvPr id="8" name="">
            <a:extLst xmlns:a="http://schemas.openxmlformats.org/drawingml/2006/main">
              <a:ext uri="{FF2B5EF4-FFF2-40B4-BE49-F238E27FC236}">
                <a16:creationId xmlns:a16="http://schemas.microsoft.com/office/drawing/2014/main" id="{392BE7F6-72C8-4BD8-BE02-59E4B2612305}"/>
              </a:ext>
            </a:extLst>
          </p:cNvPr>
          <p:cNvPicPr>
            <a:picLocks xmlns:a="http://schemas.openxmlformats.org/drawingml/2006/main" noChangeAspect="1"/>
          </p:cNvPicPr>
          <p:nvPr/>
        </p:nvPicPr>
        <p:blipFill>
          <a:blip xmlns:r="http://schemas.openxmlformats.org/officeDocument/2006/relationships" xmlns:a="http://schemas.openxmlformats.org/drawingml/2006/main" r:embed="R4e856f1c978b46a4"/>
          <a:stretch xmlns:a="http://schemas.openxmlformats.org/drawingml/2006/main"/>
        </p:blipFill>
        <p:spPr>
          <a:xfrm xmlns:a="http://schemas.openxmlformats.org/drawingml/2006/main">
            <a:off x="911771" y="2276475"/>
            <a:ext cx="1891209" cy="3705225"/>
          </a:xfrm>
          <a:prstGeom xmlns:a="http://schemas.openxmlformats.org/drawingml/2006/main" prst="rect">
            <a:avLst/>
          </a:prstGeom>
        </p:spPr>
      </p:pic>
      <p:graphicFrame>
        <p:nvGraphicFramePr>
          <p:cNvPr id="9" name="">
            <a:extLst xmlns:a="http://schemas.openxmlformats.org/drawingml/2006/main">
              <a:ext uri="{FF2B5EF4-FFF2-40B4-BE49-F238E27FC236}">
                <a16:creationId xmlns:a16="http://schemas.microsoft.com/office/drawing/2014/main" id="{DBA84E53-BB63-429B-89A0-7ED2133C940D}"/>
              </a:ext>
            </a:extLst>
          </p:cNvPr>
          <p:cNvGraphicFramePr/>
          <p:nvPr/>
        </p:nvGraphicFramePr>
        <p:xfrm>
          <a:off xmlns:a="http://schemas.openxmlformats.org/drawingml/2006/main" x="3810000" y="2409825"/>
          <a:ext xmlns:a="http://schemas.openxmlformats.org/drawingml/2006/main" cx="7848600" cy="2371725"/>
        </p:xfrm>
        <a:graphic xmlns:a="http://schemas.openxmlformats.org/drawingml/2006/main">
          <a:graphicData uri="http://schemas.openxmlformats.org/drawingml/2006/table">
            <a:tbl>
              <a:tblPr/>
              <a:tblGrid>
                <a:gridCol w="2286000"/>
                <a:gridCol w="5562600"/>
              </a:tblGrid>
              <a:tr h="592931">
                <a:tc>
                  <a:txBody>
                    <a:bodyPr/>
                    <a:lstStyle/>
                    <a:p>
                      <a:r>
                        <a:rPr sz="1613" b="1">
                          <a:solidFill>
                            <a:srgbClr val="003EA5"/>
                          </a:solidFill>
                          <a:latin typeface="Aptos"/>
                          <a:ea typeface="Aptos"/>
                          <a:cs typeface="Aptos"/>
                        </a:rPr>
                        <a:t>Environment</a:t>
                      </a:r>
                    </a:p>
                  </a:txBody>
                  <a:tcPr marL="133350" marR="133350" marT="66675" marB="66675">
                    <a:lnL w="6191">
                      <a:solidFill>
                        <a:srgbClr val="D4DDEC"/>
                      </a:solidFill>
                    </a:lnL>
                    <a:lnR w="6191">
                      <a:solidFill>
                        <a:srgbClr val="D4DDEC"/>
                      </a:solidFill>
                    </a:lnR>
                    <a:lnT w="6191">
                      <a:solidFill>
                        <a:srgbClr val="D4DDEC"/>
                      </a:solidFill>
                    </a:lnT>
                    <a:lnB w="6191">
                      <a:solidFill>
                        <a:srgbClr val="D4DDEC"/>
                      </a:solidFill>
                    </a:lnB>
                    <a:solidFill>
                      <a:srgbClr val="E7EFFA"/>
                    </a:solidFill>
                  </a:tcPr>
                </a:tc>
                <a:tc>
                  <a:txBody>
                    <a:bodyPr/>
                    <a:lstStyle/>
                    <a:p>
                      <a:r>
                        <a:rPr sz="1613" b="1">
                          <a:solidFill>
                            <a:srgbClr val="003EA5"/>
                          </a:solidFill>
                          <a:latin typeface="Aptos"/>
                          <a:ea typeface="Aptos"/>
                          <a:cs typeface="Aptos"/>
                        </a:rPr>
                        <a:t>Supported browsers</a:t>
                      </a:r>
                    </a:p>
                  </a:txBody>
                  <a:tcPr marL="133350" marR="133350" marT="66675" marB="66675">
                    <a:lnR w="6191">
                      <a:solidFill>
                        <a:srgbClr val="D4DDEC"/>
                      </a:solidFill>
                    </a:lnR>
                    <a:lnT w="6191">
                      <a:solidFill>
                        <a:srgbClr val="D4DDEC"/>
                      </a:solidFill>
                    </a:lnT>
                    <a:lnB w="6191">
                      <a:solidFill>
                        <a:srgbClr val="D4DDEC"/>
                      </a:solidFill>
                    </a:lnB>
                    <a:solidFill>
                      <a:srgbClr val="E7EFFA"/>
                    </a:solidFill>
                  </a:tcPr>
                </a:tc>
              </a:tr>
              <a:tr h="592931">
                <a:tc>
                  <a:txBody>
                    <a:bodyPr/>
                    <a:lstStyle/>
                    <a:p>
                      <a:r>
                        <a:rPr sz="1650">
                          <a:solidFill>
                            <a:srgbClr val="14263F"/>
                          </a:solidFill>
                          <a:latin typeface="Aptos"/>
                          <a:ea typeface="Aptos"/>
                          <a:cs typeface="Aptos"/>
                        </a:rPr>
                        <a:t>Desktop</a:t>
                      </a:r>
                    </a:p>
                  </a:txBody>
                  <a:tcPr marL="133350" marR="133350" marT="66675" marB="66675">
                    <a:lnL w="6191">
                      <a:solidFill>
                        <a:srgbClr val="D4DDEC"/>
                      </a:solidFill>
                    </a:lnL>
                    <a:lnR w="6191">
                      <a:solidFill>
                        <a:srgbClr val="D4DDEC"/>
                      </a:solidFill>
                    </a:lnR>
                    <a:lnB w="6191">
                      <a:solidFill>
                        <a:srgbClr val="D4DDEC"/>
                      </a:solidFill>
                    </a:lnB>
                    <a:solidFill>
                      <a:srgbClr val="FFFFFF"/>
                    </a:solidFill>
                  </a:tcPr>
                </a:tc>
                <a:tc>
                  <a:txBody>
                    <a:bodyPr/>
                    <a:lstStyle/>
                    <a:p>
                      <a:r>
                        <a:rPr sz="1650">
                          <a:solidFill>
                            <a:srgbClr val="14263F"/>
                          </a:solidFill>
                          <a:latin typeface="Aptos"/>
                          <a:ea typeface="Aptos"/>
                          <a:cs typeface="Aptos"/>
                        </a:rPr>
                        <a:t>Chrome, Edge, Safari and Firefox</a:t>
                      </a:r>
                    </a:p>
                  </a:txBody>
                  <a:tcPr marL="133350" marR="133350" marT="66675" marB="66675">
                    <a:lnR w="6191">
                      <a:solidFill>
                        <a:srgbClr val="D4DDEC"/>
                      </a:solidFill>
                    </a:lnR>
                    <a:lnB w="6191">
                      <a:solidFill>
                        <a:srgbClr val="D4DDEC"/>
                      </a:solidFill>
                    </a:lnB>
                    <a:solidFill>
                      <a:srgbClr val="FFFFFF"/>
                    </a:solidFill>
                  </a:tcPr>
                </a:tc>
              </a:tr>
              <a:tr h="592931">
                <a:tc>
                  <a:txBody>
                    <a:bodyPr/>
                    <a:lstStyle/>
                    <a:p>
                      <a:r>
                        <a:rPr sz="1650">
                          <a:solidFill>
                            <a:srgbClr val="14263F"/>
                          </a:solidFill>
                          <a:latin typeface="Aptos"/>
                          <a:ea typeface="Aptos"/>
                          <a:cs typeface="Aptos"/>
                        </a:rPr>
                        <a:t>iPhone / iPad</a:t>
                      </a:r>
                    </a:p>
                  </a:txBody>
                  <a:tcPr marL="133350" marR="133350" marT="66675" marB="66675">
                    <a:lnL w="6191">
                      <a:solidFill>
                        <a:srgbClr val="D4DDEC"/>
                      </a:solidFill>
                    </a:lnL>
                    <a:lnR w="6191">
                      <a:solidFill>
                        <a:srgbClr val="D4DDEC"/>
                      </a:solidFill>
                    </a:lnR>
                    <a:lnB w="6191">
                      <a:solidFill>
                        <a:srgbClr val="D4DDEC"/>
                      </a:solidFill>
                    </a:lnB>
                    <a:solidFill>
                      <a:srgbClr val="FFFFFF"/>
                    </a:solidFill>
                  </a:tcPr>
                </a:tc>
                <a:tc>
                  <a:txBody>
                    <a:bodyPr/>
                    <a:lstStyle/>
                    <a:p>
                      <a:r>
                        <a:rPr sz="1650">
                          <a:solidFill>
                            <a:srgbClr val="14263F"/>
                          </a:solidFill>
                          <a:latin typeface="Aptos"/>
                          <a:ea typeface="Aptos"/>
                          <a:cs typeface="Aptos"/>
                        </a:rPr>
                        <a:t>Safari</a:t>
                      </a:r>
                    </a:p>
                  </a:txBody>
                  <a:tcPr marL="133350" marR="133350" marT="66675" marB="66675">
                    <a:lnR w="6191">
                      <a:solidFill>
                        <a:srgbClr val="D4DDEC"/>
                      </a:solidFill>
                    </a:lnR>
                    <a:lnB w="6191">
                      <a:solidFill>
                        <a:srgbClr val="D4DDEC"/>
                      </a:solidFill>
                    </a:lnB>
                    <a:solidFill>
                      <a:srgbClr val="FFFFFF"/>
                    </a:solidFill>
                  </a:tcPr>
                </a:tc>
              </a:tr>
              <a:tr h="592931">
                <a:tc>
                  <a:txBody>
                    <a:bodyPr/>
                    <a:lstStyle/>
                    <a:p>
                      <a:r>
                        <a:rPr sz="1650">
                          <a:solidFill>
                            <a:srgbClr val="14263F"/>
                          </a:solidFill>
                          <a:latin typeface="Aptos"/>
                          <a:ea typeface="Aptos"/>
                          <a:cs typeface="Aptos"/>
                        </a:rPr>
                        <a:t>Android</a:t>
                      </a:r>
                    </a:p>
                  </a:txBody>
                  <a:tcPr marL="133350" marR="133350" marT="66675" marB="66675">
                    <a:lnL w="6191">
                      <a:solidFill>
                        <a:srgbClr val="D4DDEC"/>
                      </a:solidFill>
                    </a:lnL>
                    <a:lnR w="6191">
                      <a:solidFill>
                        <a:srgbClr val="D4DDEC"/>
                      </a:solidFill>
                    </a:lnR>
                    <a:lnB w="6191">
                      <a:solidFill>
                        <a:srgbClr val="D4DDEC"/>
                      </a:solidFill>
                    </a:lnB>
                    <a:solidFill>
                      <a:srgbClr val="FFFFFF"/>
                    </a:solidFill>
                  </a:tcPr>
                </a:tc>
                <a:tc>
                  <a:txBody>
                    <a:bodyPr/>
                    <a:lstStyle/>
                    <a:p>
                      <a:r>
                        <a:rPr sz="1650">
                          <a:solidFill>
                            <a:srgbClr val="14263F"/>
                          </a:solidFill>
                          <a:latin typeface="Aptos"/>
                          <a:ea typeface="Aptos"/>
                          <a:cs typeface="Aptos"/>
                        </a:rPr>
                        <a:t>Edge and Firefox</a:t>
                      </a:r>
                    </a:p>
                  </a:txBody>
                  <a:tcPr marL="133350" marR="133350" marT="66675" marB="66675">
                    <a:lnR w="6191">
                      <a:solidFill>
                        <a:srgbClr val="D4DDEC"/>
                      </a:solidFill>
                    </a:lnR>
                    <a:lnB w="6191">
                      <a:solidFill>
                        <a:srgbClr val="D4DDEC"/>
                      </a:solidFill>
                    </a:lnB>
                    <a:solidFill>
                      <a:srgbClr val="FFFFFF"/>
                    </a:solidFill>
                  </a:tcPr>
                </a:tc>
              </a:tr>
            </a:tbl>
          </a:graphicData>
        </a:graphic>
      </p:graphicFrame>
      <p:sp>
        <p:nvSpPr>
          <p:cNvPr id="10" name="A mobile example">
            <a:extLst xmlns:a="http://schemas.openxmlformats.org/drawingml/2006/main">
              <a:ext uri="{FF2B5EF4-FFF2-40B4-BE49-F238E27FC236}">
                <a16:creationId xmlns:a16="http://schemas.microsoft.com/office/drawing/2014/main" id="{3ACCA506-4542-4DAF-AB49-4E4717A2D067}"/>
              </a:ext>
            </a:extLst>
          </p:cNvPr>
          <p:cNvSpPr>
            <a:spLocks xmlns:a="http://schemas.openxmlformats.org/drawingml/2006/main" noGrp="1"/>
          </p:cNvSpPr>
          <p:nvPr/>
        </p:nvSpPr>
        <p:spPr>
          <a:xfrm xmlns:a="http://schemas.openxmlformats.org/drawingml/2006/main">
            <a:off x="3810000" y="5114925"/>
            <a:ext cx="78486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725" b="1">
                <a:solidFill>
                  <a:srgbClr val="007E87"/>
                </a:solidFill>
                <a:latin typeface="Aptos"/>
                <a:ea typeface="Aptos"/>
                <a:cs typeface="Aptos"/>
              </a:defRPr>
            </a:defPPr>
            <a:lvl1pPr algn="l">
              <a:defRPr sz="1725" b="1">
                <a:solidFill>
                  <a:srgbClr val="007E87"/>
                </a:solidFill>
                <a:latin typeface="Aptos"/>
                <a:ea typeface="Aptos"/>
                <a:cs typeface="Aptos"/>
              </a:defRPr>
            </a:lvl1pPr>
            <a:lvl2pPr algn="l">
              <a:defRPr sz="1725" b="1">
                <a:solidFill>
                  <a:srgbClr val="007E87"/>
                </a:solidFill>
                <a:latin typeface="Aptos"/>
                <a:ea typeface="Aptos"/>
                <a:cs typeface="Aptos"/>
              </a:defRPr>
            </a:lvl2pPr>
            <a:lvl3pPr algn="l">
              <a:defRPr sz="1725" b="1">
                <a:solidFill>
                  <a:srgbClr val="007E87"/>
                </a:solidFill>
                <a:latin typeface="Aptos"/>
                <a:ea typeface="Aptos"/>
                <a:cs typeface="Aptos"/>
              </a:defRPr>
            </a:lvl3pPr>
            <a:lvl4pPr algn="l">
              <a:defRPr sz="1725" b="1">
                <a:solidFill>
                  <a:srgbClr val="007E87"/>
                </a:solidFill>
                <a:latin typeface="Aptos"/>
                <a:ea typeface="Aptos"/>
                <a:cs typeface="Aptos"/>
              </a:defRPr>
            </a:lvl4pPr>
            <a:lvl5pPr algn="l">
              <a:defRPr sz="1725" b="1">
                <a:solidFill>
                  <a:srgbClr val="007E87"/>
                </a:solidFill>
                <a:latin typeface="Aptos"/>
                <a:ea typeface="Aptos"/>
                <a:cs typeface="Aptos"/>
              </a:defRPr>
            </a:lvl5pPr>
            <a:lvl6pPr algn="l">
              <a:defRPr sz="1725" b="1">
                <a:solidFill>
                  <a:srgbClr val="007E87"/>
                </a:solidFill>
                <a:latin typeface="Aptos"/>
                <a:ea typeface="Aptos"/>
                <a:cs typeface="Aptos"/>
              </a:defRPr>
            </a:lvl6pPr>
            <a:lvl7pPr algn="l">
              <a:defRPr sz="1725" b="1">
                <a:solidFill>
                  <a:srgbClr val="007E87"/>
                </a:solidFill>
                <a:latin typeface="Aptos"/>
                <a:ea typeface="Aptos"/>
                <a:cs typeface="Aptos"/>
              </a:defRPr>
            </a:lvl7pPr>
            <a:lvl8pPr algn="l">
              <a:defRPr sz="1725" b="1">
                <a:solidFill>
                  <a:srgbClr val="007E87"/>
                </a:solidFill>
                <a:latin typeface="Aptos"/>
                <a:ea typeface="Aptos"/>
                <a:cs typeface="Aptos"/>
              </a:defRPr>
            </a:lvl8pPr>
            <a:lvl9pPr algn="l">
              <a:defRPr sz="1725" b="1">
                <a:solidFill>
                  <a:srgbClr val="007E87"/>
                </a:solidFill>
                <a:latin typeface="Aptos"/>
                <a:ea typeface="Aptos"/>
                <a:cs typeface="Aptos"/>
              </a:defRPr>
            </a:lvl9pPr>
          </a:lstStyle>
          <a:p xmlns:a="http://schemas.openxmlformats.org/drawingml/2006/main">
            <a:pPr algn="l">
              <a:defRPr sz="1725" b="1">
                <a:solidFill>
                  <a:srgbClr val="007E87"/>
                </a:solidFill>
                <a:latin typeface="Aptos"/>
                <a:ea typeface="Aptos"/>
                <a:cs typeface="Aptos"/>
              </a:defRPr>
            </a:pPr>
            <a:r>
              <a:rPr sz="1725" b="1">
                <a:solidFill>
                  <a:srgbClr val="007E87"/>
                </a:solidFill>
                <a:latin typeface="Aptos"/>
                <a:ea typeface="Aptos"/>
                <a:cs typeface="Aptos"/>
              </a:rPr>
              <a:t>A mobile example</a:t>
            </a:r>
          </a:p>
        </p:txBody>
      </p:sp>
      <p:sp>
        <p:nvSpPr>
          <p:cNvPr id="11" name="A Booking.com imitation triggers the same kind of plain-language warning inside ">
            <a:extLst xmlns:a="http://schemas.openxmlformats.org/drawingml/2006/main">
              <a:ext uri="{FF2B5EF4-FFF2-40B4-BE49-F238E27FC236}">
                <a16:creationId xmlns:a16="http://schemas.microsoft.com/office/drawing/2014/main" id="{E0B81E42-0A31-46F8-AA73-66924489F9E3}"/>
              </a:ext>
            </a:extLst>
          </p:cNvPr>
          <p:cNvSpPr>
            <a:spLocks xmlns:a="http://schemas.openxmlformats.org/drawingml/2006/main" noGrp="1"/>
          </p:cNvSpPr>
          <p:nvPr/>
        </p:nvSpPr>
        <p:spPr>
          <a:xfrm xmlns:a="http://schemas.openxmlformats.org/drawingml/2006/main">
            <a:off x="3810000" y="5514975"/>
            <a:ext cx="784860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75" b="0">
                <a:solidFill>
                  <a:srgbClr val="4D6076"/>
                </a:solidFill>
                <a:latin typeface="Aptos"/>
                <a:ea typeface="Aptos"/>
                <a:cs typeface="Aptos"/>
              </a:defRPr>
            </a:defPPr>
            <a:lvl1pPr algn="l">
              <a:defRPr sz="1575" b="0">
                <a:solidFill>
                  <a:srgbClr val="4D6076"/>
                </a:solidFill>
                <a:latin typeface="Aptos"/>
                <a:ea typeface="Aptos"/>
                <a:cs typeface="Aptos"/>
              </a:defRPr>
            </a:lvl1pPr>
            <a:lvl2pPr algn="l">
              <a:defRPr sz="1575" b="0">
                <a:solidFill>
                  <a:srgbClr val="4D6076"/>
                </a:solidFill>
                <a:latin typeface="Aptos"/>
                <a:ea typeface="Aptos"/>
                <a:cs typeface="Aptos"/>
              </a:defRPr>
            </a:lvl2pPr>
            <a:lvl3pPr algn="l">
              <a:defRPr sz="1575" b="0">
                <a:solidFill>
                  <a:srgbClr val="4D6076"/>
                </a:solidFill>
                <a:latin typeface="Aptos"/>
                <a:ea typeface="Aptos"/>
                <a:cs typeface="Aptos"/>
              </a:defRPr>
            </a:lvl3pPr>
            <a:lvl4pPr algn="l">
              <a:defRPr sz="1575" b="0">
                <a:solidFill>
                  <a:srgbClr val="4D6076"/>
                </a:solidFill>
                <a:latin typeface="Aptos"/>
                <a:ea typeface="Aptos"/>
                <a:cs typeface="Aptos"/>
              </a:defRPr>
            </a:lvl4pPr>
            <a:lvl5pPr algn="l">
              <a:defRPr sz="1575" b="0">
                <a:solidFill>
                  <a:srgbClr val="4D6076"/>
                </a:solidFill>
                <a:latin typeface="Aptos"/>
                <a:ea typeface="Aptos"/>
                <a:cs typeface="Aptos"/>
              </a:defRPr>
            </a:lvl5pPr>
            <a:lvl6pPr algn="l">
              <a:defRPr sz="1575" b="0">
                <a:solidFill>
                  <a:srgbClr val="4D6076"/>
                </a:solidFill>
                <a:latin typeface="Aptos"/>
                <a:ea typeface="Aptos"/>
                <a:cs typeface="Aptos"/>
              </a:defRPr>
            </a:lvl6pPr>
            <a:lvl7pPr algn="l">
              <a:defRPr sz="1575" b="0">
                <a:solidFill>
                  <a:srgbClr val="4D6076"/>
                </a:solidFill>
                <a:latin typeface="Aptos"/>
                <a:ea typeface="Aptos"/>
                <a:cs typeface="Aptos"/>
              </a:defRPr>
            </a:lvl7pPr>
            <a:lvl8pPr algn="l">
              <a:defRPr sz="1575" b="0">
                <a:solidFill>
                  <a:srgbClr val="4D6076"/>
                </a:solidFill>
                <a:latin typeface="Aptos"/>
                <a:ea typeface="Aptos"/>
                <a:cs typeface="Aptos"/>
              </a:defRPr>
            </a:lvl8pPr>
            <a:lvl9pPr algn="l">
              <a:defRPr sz="1575" b="0">
                <a:solidFill>
                  <a:srgbClr val="4D6076"/>
                </a:solidFill>
                <a:latin typeface="Aptos"/>
                <a:ea typeface="Aptos"/>
                <a:cs typeface="Aptos"/>
              </a:defRPr>
            </a:lvl9pPr>
          </a:lstStyle>
          <a:p xmlns:a="http://schemas.openxmlformats.org/drawingml/2006/main">
            <a:pPr algn="l">
              <a:defRPr sz="1575" b="0">
                <a:solidFill>
                  <a:srgbClr val="4D6076"/>
                </a:solidFill>
                <a:latin typeface="Aptos"/>
                <a:ea typeface="Aptos"/>
                <a:cs typeface="Aptos"/>
              </a:defRPr>
            </a:pPr>
            <a:r>
              <a:rPr sz="1575" b="0">
                <a:solidFill>
                  <a:srgbClr val="4D6076"/>
                </a:solidFill>
                <a:latin typeface="Aptos"/>
                <a:ea typeface="Aptos"/>
                <a:cs typeface="Aptos"/>
              </a:rPr>
              <a:t>A Booking.com imitation triggers the same kind of plain-language warning inside Safari on iPhone.</a:t>
            </a:r>
          </a:p>
        </p:txBody>
      </p:sp>
    </p:spTree>
    <p:extLst>
      <p:ext uri="{BB962C8B-B14F-4D97-AF65-F5344CB8AC3E}">
        <p14:creationId xmlns:p14="http://schemas.microsoft.com/office/powerpoint/2010/main" val="1134169783"/>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cxnSp>
        <p:nvCxnSpPr>
          <p:cNvPr id="18" name="">
            <a:extLst xmlns:a="http://schemas.openxmlformats.org/drawingml/2006/main">
              <a:ext uri="{FF2B5EF4-FFF2-40B4-BE49-F238E27FC236}">
                <a16:creationId xmlns:a16="http://schemas.microsoft.com/office/drawing/2014/main" id="{876E6FAC-8F53-4491-939E-A8F225E2E151}"/>
              </a:ext>
            </a:extLst>
          </p:cNvPr>
          <p:cNvCxnSpPr>
            <a:stCxn xmlns:a="http://schemas.openxmlformats.org/drawingml/2006/main" id="11" idx="3"/>
            <a:endCxn xmlns:a="http://schemas.openxmlformats.org/drawingml/2006/main" id="14" idx="1"/>
          </p:cNvCxnSpPr>
          <p:nvPr/>
        </p:nvCxnSpPr>
        <p:spPr>
          <a:xfrm xmlns:a="http://schemas.openxmlformats.org/drawingml/2006/main">
            <a:off x="7677150" y="3362325"/>
            <a:ext cx="895350" cy="0"/>
          </a:xfrm>
          <a:prstGeom xmlns:a="http://schemas.openxmlformats.org/drawingml/2006/main" prst="straightConnector1">
            <a:avLst/>
          </a:prstGeom>
          <a:ln xmlns:a="http://schemas.openxmlformats.org/drawingml/2006/main" w="17145">
            <a:solidFill>
              <a:srgbClr val="007E87"/>
            </a:solidFill>
            <a:prstDash val="solid"/>
            <a:tailEnd type="triangle" w="sm" len="sm"/>
          </a:ln>
        </p:spPr>
      </p:cxnSp>
      <p:cxnSp>
        <p:nvCxnSpPr>
          <p:cNvPr id="17" name="">
            <a:extLst xmlns:a="http://schemas.openxmlformats.org/drawingml/2006/main">
              <a:ext uri="{FF2B5EF4-FFF2-40B4-BE49-F238E27FC236}">
                <a16:creationId xmlns:a16="http://schemas.microsoft.com/office/drawing/2014/main" id="{ED254F2D-5CB1-4714-8B2E-3A222560B3B3}"/>
              </a:ext>
            </a:extLst>
          </p:cNvPr>
          <p:cNvCxnSpPr>
            <a:stCxn xmlns:a="http://schemas.openxmlformats.org/drawingml/2006/main" id="8" idx="3"/>
            <a:endCxn xmlns:a="http://schemas.openxmlformats.org/drawingml/2006/main" id="11" idx="1"/>
          </p:cNvCxnSpPr>
          <p:nvPr/>
        </p:nvCxnSpPr>
        <p:spPr>
          <a:xfrm xmlns:a="http://schemas.openxmlformats.org/drawingml/2006/main">
            <a:off x="3657600" y="3362325"/>
            <a:ext cx="895350" cy="0"/>
          </a:xfrm>
          <a:prstGeom xmlns:a="http://schemas.openxmlformats.org/drawingml/2006/main" prst="straightConnector1">
            <a:avLst/>
          </a:prstGeom>
          <a:ln xmlns:a="http://schemas.openxmlformats.org/drawingml/2006/main" w="17145">
            <a:solidFill>
              <a:srgbClr val="003EA5"/>
            </a:solidFill>
            <a:prstDash val="solid"/>
            <a:tailEnd type="triangle" w="sm" len="sm"/>
          </a:ln>
        </p:spPr>
      </p:cxnSp>
      <p:sp>
        <p:nvSpPr>
          <p:cNvPr id="26" name="04 / DEPLOYMENT AND ADMINISTRATION">
            <a:extLst xmlns:a="http://schemas.openxmlformats.org/drawingml/2006/main">
              <a:ext uri="{FF2B5EF4-FFF2-40B4-BE49-F238E27FC236}">
                <a16:creationId xmlns:a16="http://schemas.microsoft.com/office/drawing/2014/main" id="{AB3FB521-0711-41A4-8273-93DD95A19F66}"/>
              </a:ext>
            </a:extLst>
          </p:cNvPr>
          <p:cNvSpPr>
            <a:spLocks xmlns:a="http://schemas.openxmlformats.org/drawingml/2006/main" noGrp="1"/>
          </p:cNvSpPr>
          <p:nvPr/>
        </p:nvSpPr>
        <p:spPr>
          <a:xfrm xmlns:a="http://schemas.openxmlformats.org/drawingml/2006/main">
            <a:off x="533400" y="285750"/>
            <a:ext cx="9810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125" b="1">
                <a:solidFill>
                  <a:srgbClr val="003EA5"/>
                </a:solidFill>
                <a:latin typeface="Aptos"/>
                <a:ea typeface="Aptos"/>
                <a:cs typeface="Aptos"/>
              </a:defRPr>
            </a:defPPr>
            <a:lvl1pPr algn="l">
              <a:defRPr sz="1125" b="1">
                <a:solidFill>
                  <a:srgbClr val="003EA5"/>
                </a:solidFill>
                <a:latin typeface="Aptos"/>
                <a:ea typeface="Aptos"/>
                <a:cs typeface="Aptos"/>
              </a:defRPr>
            </a:lvl1pPr>
            <a:lvl2pPr algn="l">
              <a:defRPr sz="1125" b="1">
                <a:solidFill>
                  <a:srgbClr val="003EA5"/>
                </a:solidFill>
                <a:latin typeface="Aptos"/>
                <a:ea typeface="Aptos"/>
                <a:cs typeface="Aptos"/>
              </a:defRPr>
            </a:lvl2pPr>
            <a:lvl3pPr algn="l">
              <a:defRPr sz="1125" b="1">
                <a:solidFill>
                  <a:srgbClr val="003EA5"/>
                </a:solidFill>
                <a:latin typeface="Aptos"/>
                <a:ea typeface="Aptos"/>
                <a:cs typeface="Aptos"/>
              </a:defRPr>
            </a:lvl3pPr>
            <a:lvl4pPr algn="l">
              <a:defRPr sz="1125" b="1">
                <a:solidFill>
                  <a:srgbClr val="003EA5"/>
                </a:solidFill>
                <a:latin typeface="Aptos"/>
                <a:ea typeface="Aptos"/>
                <a:cs typeface="Aptos"/>
              </a:defRPr>
            </a:lvl4pPr>
            <a:lvl5pPr algn="l">
              <a:defRPr sz="1125" b="1">
                <a:solidFill>
                  <a:srgbClr val="003EA5"/>
                </a:solidFill>
                <a:latin typeface="Aptos"/>
                <a:ea typeface="Aptos"/>
                <a:cs typeface="Aptos"/>
              </a:defRPr>
            </a:lvl5pPr>
            <a:lvl6pPr algn="l">
              <a:defRPr sz="1125" b="1">
                <a:solidFill>
                  <a:srgbClr val="003EA5"/>
                </a:solidFill>
                <a:latin typeface="Aptos"/>
                <a:ea typeface="Aptos"/>
                <a:cs typeface="Aptos"/>
              </a:defRPr>
            </a:lvl6pPr>
            <a:lvl7pPr algn="l">
              <a:defRPr sz="1125" b="1">
                <a:solidFill>
                  <a:srgbClr val="003EA5"/>
                </a:solidFill>
                <a:latin typeface="Aptos"/>
                <a:ea typeface="Aptos"/>
                <a:cs typeface="Aptos"/>
              </a:defRPr>
            </a:lvl7pPr>
            <a:lvl8pPr algn="l">
              <a:defRPr sz="1125" b="1">
                <a:solidFill>
                  <a:srgbClr val="003EA5"/>
                </a:solidFill>
                <a:latin typeface="Aptos"/>
                <a:ea typeface="Aptos"/>
                <a:cs typeface="Aptos"/>
              </a:defRPr>
            </a:lvl8pPr>
            <a:lvl9pPr algn="l">
              <a:defRPr sz="1125" b="1">
                <a:solidFill>
                  <a:srgbClr val="003EA5"/>
                </a:solidFill>
                <a:latin typeface="Aptos"/>
                <a:ea typeface="Aptos"/>
                <a:cs typeface="Aptos"/>
              </a:defRPr>
            </a:lvl9pPr>
          </a:lstStyle>
          <a:p xmlns:a="http://schemas.openxmlformats.org/drawingml/2006/main">
            <a:pPr algn="l">
              <a:defRPr sz="1125" b="1">
                <a:solidFill>
                  <a:srgbClr val="003EA5"/>
                </a:solidFill>
                <a:latin typeface="Aptos"/>
                <a:ea typeface="Aptos"/>
                <a:cs typeface="Aptos"/>
              </a:defRPr>
            </a:pPr>
            <a:r>
              <a:rPr sz="1125" b="1">
                <a:solidFill>
                  <a:srgbClr val="003EA5"/>
                </a:solidFill>
                <a:latin typeface="Aptos"/>
                <a:ea typeface="Aptos"/>
                <a:cs typeface="Aptos"/>
              </a:rPr>
              <a:t>04 / DEPLOYMENT AND ADMINISTRATION</a:t>
            </a:r>
          </a:p>
        </p:txBody>
      </p:sp>
      <p:sp>
        <p:nvSpPr>
          <p:cNvPr id="2" name="Identity, workspaces and policy in one rollout">
            <a:extLst xmlns:a="http://schemas.openxmlformats.org/drawingml/2006/main">
              <a:ext uri="{FF2B5EF4-FFF2-40B4-BE49-F238E27FC236}">
                <a16:creationId xmlns:a16="http://schemas.microsoft.com/office/drawing/2014/main" id="{23892EC3-C18B-4089-9616-74AAA06CDC78}"/>
              </a:ext>
            </a:extLst>
          </p:cNvPr>
          <p:cNvSpPr>
            <a:spLocks xmlns:a="http://schemas.openxmlformats.org/drawingml/2006/main" noGrp="1"/>
          </p:cNvSpPr>
          <p:nvPr/>
        </p:nvSpPr>
        <p:spPr>
          <a:xfrm xmlns:a="http://schemas.openxmlformats.org/drawingml/2006/main">
            <a:off x="533400" y="695325"/>
            <a:ext cx="111252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925" b="1">
                <a:solidFill>
                  <a:srgbClr val="14263F"/>
                </a:solidFill>
                <a:latin typeface="Aptos"/>
                <a:ea typeface="Aptos"/>
                <a:cs typeface="Aptos"/>
              </a:defRPr>
            </a:defPPr>
            <a:lvl1pPr algn="l">
              <a:defRPr sz="2925" b="1">
                <a:solidFill>
                  <a:srgbClr val="14263F"/>
                </a:solidFill>
                <a:latin typeface="Aptos"/>
                <a:ea typeface="Aptos"/>
                <a:cs typeface="Aptos"/>
              </a:defRPr>
            </a:lvl1pPr>
            <a:lvl2pPr algn="l">
              <a:defRPr sz="2925" b="1">
                <a:solidFill>
                  <a:srgbClr val="14263F"/>
                </a:solidFill>
                <a:latin typeface="Aptos"/>
                <a:ea typeface="Aptos"/>
                <a:cs typeface="Aptos"/>
              </a:defRPr>
            </a:lvl2pPr>
            <a:lvl3pPr algn="l">
              <a:defRPr sz="2925" b="1">
                <a:solidFill>
                  <a:srgbClr val="14263F"/>
                </a:solidFill>
                <a:latin typeface="Aptos"/>
                <a:ea typeface="Aptos"/>
                <a:cs typeface="Aptos"/>
              </a:defRPr>
            </a:lvl3pPr>
            <a:lvl4pPr algn="l">
              <a:defRPr sz="2925" b="1">
                <a:solidFill>
                  <a:srgbClr val="14263F"/>
                </a:solidFill>
                <a:latin typeface="Aptos"/>
                <a:ea typeface="Aptos"/>
                <a:cs typeface="Aptos"/>
              </a:defRPr>
            </a:lvl4pPr>
            <a:lvl5pPr algn="l">
              <a:defRPr sz="2925" b="1">
                <a:solidFill>
                  <a:srgbClr val="14263F"/>
                </a:solidFill>
                <a:latin typeface="Aptos"/>
                <a:ea typeface="Aptos"/>
                <a:cs typeface="Aptos"/>
              </a:defRPr>
            </a:lvl5pPr>
            <a:lvl6pPr algn="l">
              <a:defRPr sz="2925" b="1">
                <a:solidFill>
                  <a:srgbClr val="14263F"/>
                </a:solidFill>
                <a:latin typeface="Aptos"/>
                <a:ea typeface="Aptos"/>
                <a:cs typeface="Aptos"/>
              </a:defRPr>
            </a:lvl6pPr>
            <a:lvl7pPr algn="l">
              <a:defRPr sz="2925" b="1">
                <a:solidFill>
                  <a:srgbClr val="14263F"/>
                </a:solidFill>
                <a:latin typeface="Aptos"/>
                <a:ea typeface="Aptos"/>
                <a:cs typeface="Aptos"/>
              </a:defRPr>
            </a:lvl7pPr>
            <a:lvl8pPr algn="l">
              <a:defRPr sz="2925" b="1">
                <a:solidFill>
                  <a:srgbClr val="14263F"/>
                </a:solidFill>
                <a:latin typeface="Aptos"/>
                <a:ea typeface="Aptos"/>
                <a:cs typeface="Aptos"/>
              </a:defRPr>
            </a:lvl8pPr>
            <a:lvl9pPr algn="l">
              <a:defRPr sz="2925" b="1">
                <a:solidFill>
                  <a:srgbClr val="14263F"/>
                </a:solidFill>
                <a:latin typeface="Aptos"/>
                <a:ea typeface="Aptos"/>
                <a:cs typeface="Aptos"/>
              </a:defRPr>
            </a:lvl9pPr>
          </a:lstStyle>
          <a:p xmlns:a="http://schemas.openxmlformats.org/drawingml/2006/main">
            <a:pPr algn="l">
              <a:defRPr sz="2925" b="1">
                <a:solidFill>
                  <a:srgbClr val="14263F"/>
                </a:solidFill>
                <a:latin typeface="Aptos"/>
                <a:ea typeface="Aptos"/>
                <a:cs typeface="Aptos"/>
              </a:defRPr>
            </a:pPr>
            <a:r>
              <a:rPr sz="2925" b="1">
                <a:solidFill>
                  <a:srgbClr val="14263F"/>
                </a:solidFill>
                <a:latin typeface="Aptos"/>
                <a:ea typeface="Aptos"/>
                <a:cs typeface="Aptos"/>
              </a:rPr>
              <a:t>Identity, workspaces and policy in one rollout</a:t>
            </a:r>
          </a:p>
        </p:txBody>
      </p:sp>
      <p:sp>
        <p:nvSpPr>
          <p:cNvPr id="3" name="The cloud service uses our existing browser management and an organisation-speci">
            <a:extLst xmlns:a="http://schemas.openxmlformats.org/drawingml/2006/main">
              <a:ext uri="{FF2B5EF4-FFF2-40B4-BE49-F238E27FC236}">
                <a16:creationId xmlns:a16="http://schemas.microsoft.com/office/drawing/2014/main" id="{4D26203E-C4F8-46FF-B0C9-09A600969A28}"/>
              </a:ext>
            </a:extLst>
          </p:cNvPr>
          <p:cNvSpPr>
            <a:spLocks xmlns:a="http://schemas.openxmlformats.org/drawingml/2006/main" noGrp="1"/>
          </p:cNvSpPr>
          <p:nvPr/>
        </p:nvSpPr>
        <p:spPr>
          <a:xfrm xmlns:a="http://schemas.openxmlformats.org/drawingml/2006/main">
            <a:off x="533400" y="1590675"/>
            <a:ext cx="109537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00" b="0">
                <a:solidFill>
                  <a:srgbClr val="4D6076"/>
                </a:solidFill>
                <a:latin typeface="Aptos"/>
                <a:ea typeface="Aptos"/>
                <a:cs typeface="Aptos"/>
              </a:defRPr>
            </a:defPPr>
            <a:lvl1pPr algn="l">
              <a:defRPr sz="1500" b="0">
                <a:solidFill>
                  <a:srgbClr val="4D6076"/>
                </a:solidFill>
                <a:latin typeface="Aptos"/>
                <a:ea typeface="Aptos"/>
                <a:cs typeface="Aptos"/>
              </a:defRPr>
            </a:lvl1pPr>
            <a:lvl2pPr algn="l">
              <a:defRPr sz="1500" b="0">
                <a:solidFill>
                  <a:srgbClr val="4D6076"/>
                </a:solidFill>
                <a:latin typeface="Aptos"/>
                <a:ea typeface="Aptos"/>
                <a:cs typeface="Aptos"/>
              </a:defRPr>
            </a:lvl2pPr>
            <a:lvl3pPr algn="l">
              <a:defRPr sz="1500" b="0">
                <a:solidFill>
                  <a:srgbClr val="4D6076"/>
                </a:solidFill>
                <a:latin typeface="Aptos"/>
                <a:ea typeface="Aptos"/>
                <a:cs typeface="Aptos"/>
              </a:defRPr>
            </a:lvl3pPr>
            <a:lvl4pPr algn="l">
              <a:defRPr sz="1500" b="0">
                <a:solidFill>
                  <a:srgbClr val="4D6076"/>
                </a:solidFill>
                <a:latin typeface="Aptos"/>
                <a:ea typeface="Aptos"/>
                <a:cs typeface="Aptos"/>
              </a:defRPr>
            </a:lvl4pPr>
            <a:lvl5pPr algn="l">
              <a:defRPr sz="1500" b="0">
                <a:solidFill>
                  <a:srgbClr val="4D6076"/>
                </a:solidFill>
                <a:latin typeface="Aptos"/>
                <a:ea typeface="Aptos"/>
                <a:cs typeface="Aptos"/>
              </a:defRPr>
            </a:lvl5pPr>
            <a:lvl6pPr algn="l">
              <a:defRPr sz="1500" b="0">
                <a:solidFill>
                  <a:srgbClr val="4D6076"/>
                </a:solidFill>
                <a:latin typeface="Aptos"/>
                <a:ea typeface="Aptos"/>
                <a:cs typeface="Aptos"/>
              </a:defRPr>
            </a:lvl6pPr>
            <a:lvl7pPr algn="l">
              <a:defRPr sz="1500" b="0">
                <a:solidFill>
                  <a:srgbClr val="4D6076"/>
                </a:solidFill>
                <a:latin typeface="Aptos"/>
                <a:ea typeface="Aptos"/>
                <a:cs typeface="Aptos"/>
              </a:defRPr>
            </a:lvl7pPr>
            <a:lvl8pPr algn="l">
              <a:defRPr sz="1500" b="0">
                <a:solidFill>
                  <a:srgbClr val="4D6076"/>
                </a:solidFill>
                <a:latin typeface="Aptos"/>
                <a:ea typeface="Aptos"/>
                <a:cs typeface="Aptos"/>
              </a:defRPr>
            </a:lvl8pPr>
            <a:lvl9pPr algn="l">
              <a:defRPr sz="1500" b="0">
                <a:solidFill>
                  <a:srgbClr val="4D6076"/>
                </a:solidFill>
                <a:latin typeface="Aptos"/>
                <a:ea typeface="Aptos"/>
                <a:cs typeface="Aptos"/>
              </a:defRPr>
            </a:lvl9pPr>
          </a:lstStyle>
          <a:p xmlns:a="http://schemas.openxmlformats.org/drawingml/2006/main">
            <a:pPr algn="l">
              <a:defRPr sz="1500" b="0">
                <a:solidFill>
                  <a:srgbClr val="4D6076"/>
                </a:solidFill>
                <a:latin typeface="Aptos"/>
                <a:ea typeface="Aptos"/>
                <a:cs typeface="Aptos"/>
              </a:defRPr>
            </a:pPr>
            <a:r>
              <a:rPr sz="1500" b="0">
                <a:solidFill>
                  <a:srgbClr val="4D6076"/>
                </a:solidFill>
                <a:latin typeface="Aptos"/>
                <a:ea typeface="Aptos"/>
                <a:cs typeface="Aptos"/>
              </a:rPr>
              <a:t>The cloud service uses our existing browser management and an organisation-specific policy setup.</a:t>
            </a:r>
          </a:p>
        </p:txBody>
      </p:sp>
      <p:sp>
        <p:nvSpPr>
          <p:cNvPr id="4" name="">
            <a:extLst xmlns:a="http://schemas.openxmlformats.org/drawingml/2006/main">
              <a:ext uri="{FF2B5EF4-FFF2-40B4-BE49-F238E27FC236}">
                <a16:creationId xmlns:a16="http://schemas.microsoft.com/office/drawing/2014/main" id="{6E826301-D532-48F0-8211-6F2C4C47B2A8}"/>
              </a:ext>
            </a:extLst>
          </p:cNvPr>
          <p:cNvSpPr>
            <a:spLocks xmlns:a="http://schemas.openxmlformats.org/drawingml/2006/main" noGrp="1"/>
          </p:cNvSpPr>
          <p:nvPr/>
        </p:nvSpPr>
        <p:spPr>
          <a:xfrm xmlns:a="http://schemas.openxmlformats.org/drawingml/2006/main">
            <a:off x="533400" y="2076450"/>
            <a:ext cx="11125200" cy="0"/>
          </a:xfrm>
          <a:prstGeom xmlns:a="http://schemas.openxmlformats.org/drawingml/2006/main" prst="line">
            <a:avLst/>
          </a:prstGeom>
          <a:noFill xmlns:a="http://schemas.openxmlformats.org/drawingml/2006/main"/>
          <a:ln xmlns:a="http://schemas.openxmlformats.org/drawingml/2006/main" w="9525">
            <a:solidFill>
              <a:srgbClr val="D4DDEC"/>
            </a:solidFill>
          </a:ln>
        </p:spPr>
      </p:sp>
      <p:pic>
        <p:nvPicPr>
          <p:cNvPr id="5" name="">
            <a:extLst xmlns:a="http://schemas.openxmlformats.org/drawingml/2006/main">
              <a:ext uri="{FF2B5EF4-FFF2-40B4-BE49-F238E27FC236}">
                <a16:creationId xmlns:a16="http://schemas.microsoft.com/office/drawing/2014/main" id="{6B2B40CC-F10D-409B-A9F8-6FEE325DA8CE}"/>
              </a:ext>
            </a:extLst>
          </p:cNvPr>
          <p:cNvPicPr>
            <a:picLocks xmlns:a="http://schemas.openxmlformats.org/drawingml/2006/main" noChangeAspect="1"/>
          </p:cNvPicPr>
          <p:nvPr/>
        </p:nvPicPr>
        <p:blipFill>
          <a:blip xmlns:r="http://schemas.openxmlformats.org/officeDocument/2006/relationships" xmlns:a="http://schemas.openxmlformats.org/drawingml/2006/main" r:embed="R741e249e0db04b71"/>
          <a:stretch xmlns:a="http://schemas.openxmlformats.org/drawingml/2006/main"/>
        </p:blipFill>
        <p:spPr>
          <a:xfrm xmlns:a="http://schemas.openxmlformats.org/drawingml/2006/main">
            <a:off x="533400" y="6363260"/>
            <a:ext cx="1333500" cy="294154"/>
          </a:xfrm>
          <a:prstGeom xmlns:a="http://schemas.openxmlformats.org/drawingml/2006/main" prst="rect">
            <a:avLst/>
          </a:prstGeom>
        </p:spPr>
      </p:pic>
      <p:sp>
        <p:nvSpPr>
          <p:cNvPr id="6" name="Browser Security">
            <a:extLst xmlns:a="http://schemas.openxmlformats.org/drawingml/2006/main">
              <a:ext uri="{FF2B5EF4-FFF2-40B4-BE49-F238E27FC236}">
                <a16:creationId xmlns:a16="http://schemas.microsoft.com/office/drawing/2014/main" id="{3EBEEBE7-86BF-4438-8392-384D0523E4F2}"/>
              </a:ext>
            </a:extLst>
          </p:cNvPr>
          <p:cNvSpPr>
            <a:spLocks xmlns:a="http://schemas.openxmlformats.org/drawingml/2006/main" noGrp="1"/>
          </p:cNvSpPr>
          <p:nvPr/>
        </p:nvSpPr>
        <p:spPr>
          <a:xfrm xmlns:a="http://schemas.openxmlformats.org/drawingml/2006/main">
            <a:off x="8905875" y="6410325"/>
            <a:ext cx="2095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050" b="0">
                <a:solidFill>
                  <a:srgbClr val="4D6076"/>
                </a:solidFill>
                <a:latin typeface="Aptos"/>
                <a:ea typeface="Aptos"/>
                <a:cs typeface="Aptos"/>
              </a:defRPr>
            </a:defPPr>
            <a:lvl1pPr algn="r">
              <a:defRPr sz="1050" b="0">
                <a:solidFill>
                  <a:srgbClr val="4D6076"/>
                </a:solidFill>
                <a:latin typeface="Aptos"/>
                <a:ea typeface="Aptos"/>
                <a:cs typeface="Aptos"/>
              </a:defRPr>
            </a:lvl1pPr>
            <a:lvl2pPr algn="r">
              <a:defRPr sz="1050" b="0">
                <a:solidFill>
                  <a:srgbClr val="4D6076"/>
                </a:solidFill>
                <a:latin typeface="Aptos"/>
                <a:ea typeface="Aptos"/>
                <a:cs typeface="Aptos"/>
              </a:defRPr>
            </a:lvl2pPr>
            <a:lvl3pPr algn="r">
              <a:defRPr sz="1050" b="0">
                <a:solidFill>
                  <a:srgbClr val="4D6076"/>
                </a:solidFill>
                <a:latin typeface="Aptos"/>
                <a:ea typeface="Aptos"/>
                <a:cs typeface="Aptos"/>
              </a:defRPr>
            </a:lvl3pPr>
            <a:lvl4pPr algn="r">
              <a:defRPr sz="1050" b="0">
                <a:solidFill>
                  <a:srgbClr val="4D6076"/>
                </a:solidFill>
                <a:latin typeface="Aptos"/>
                <a:ea typeface="Aptos"/>
                <a:cs typeface="Aptos"/>
              </a:defRPr>
            </a:lvl4pPr>
            <a:lvl5pPr algn="r">
              <a:defRPr sz="1050" b="0">
                <a:solidFill>
                  <a:srgbClr val="4D6076"/>
                </a:solidFill>
                <a:latin typeface="Aptos"/>
                <a:ea typeface="Aptos"/>
                <a:cs typeface="Aptos"/>
              </a:defRPr>
            </a:lvl5pPr>
            <a:lvl6pPr algn="r">
              <a:defRPr sz="1050" b="0">
                <a:solidFill>
                  <a:srgbClr val="4D6076"/>
                </a:solidFill>
                <a:latin typeface="Aptos"/>
                <a:ea typeface="Aptos"/>
                <a:cs typeface="Aptos"/>
              </a:defRPr>
            </a:lvl6pPr>
            <a:lvl7pPr algn="r">
              <a:defRPr sz="1050" b="0">
                <a:solidFill>
                  <a:srgbClr val="4D6076"/>
                </a:solidFill>
                <a:latin typeface="Aptos"/>
                <a:ea typeface="Aptos"/>
                <a:cs typeface="Aptos"/>
              </a:defRPr>
            </a:lvl7pPr>
            <a:lvl8pPr algn="r">
              <a:defRPr sz="1050" b="0">
                <a:solidFill>
                  <a:srgbClr val="4D6076"/>
                </a:solidFill>
                <a:latin typeface="Aptos"/>
                <a:ea typeface="Aptos"/>
                <a:cs typeface="Aptos"/>
              </a:defRPr>
            </a:lvl8pPr>
            <a:lvl9pPr algn="r">
              <a:defRPr sz="1050" b="0">
                <a:solidFill>
                  <a:srgbClr val="4D6076"/>
                </a:solidFill>
                <a:latin typeface="Aptos"/>
                <a:ea typeface="Aptos"/>
                <a:cs typeface="Aptos"/>
              </a:defRPr>
            </a:lvl9pPr>
          </a:lstStyle>
          <a:p xmlns:a="http://schemas.openxmlformats.org/drawingml/2006/main">
            <a:pPr algn="r">
              <a:defRPr sz="1050" b="0">
                <a:solidFill>
                  <a:srgbClr val="4D6076"/>
                </a:solidFill>
                <a:latin typeface="Aptos"/>
                <a:ea typeface="Aptos"/>
                <a:cs typeface="Aptos"/>
              </a:defRPr>
            </a:pPr>
            <a:r>
              <a:rPr sz="1050" b="0">
                <a:solidFill>
                  <a:srgbClr val="4D6076"/>
                </a:solidFill>
                <a:latin typeface="Aptos"/>
                <a:ea typeface="Aptos"/>
                <a:cs typeface="Aptos"/>
              </a:rPr>
              <a:t>Browser Security</a:t>
            </a:r>
          </a:p>
        </p:txBody>
      </p:sp>
      <p:sp>
        <p:nvSpPr>
          <p:cNvPr id="7" name="09">
            <a:extLst xmlns:a="http://schemas.openxmlformats.org/drawingml/2006/main">
              <a:ext uri="{FF2B5EF4-FFF2-40B4-BE49-F238E27FC236}">
                <a16:creationId xmlns:a16="http://schemas.microsoft.com/office/drawing/2014/main" id="{666B326B-BE02-4AF3-A4F2-150A7B7DA7CD}"/>
              </a:ext>
            </a:extLst>
          </p:cNvPr>
          <p:cNvSpPr>
            <a:spLocks xmlns:a="http://schemas.openxmlformats.org/drawingml/2006/main" noGrp="1"/>
          </p:cNvSpPr>
          <p:nvPr/>
        </p:nvSpPr>
        <p:spPr>
          <a:xfrm xmlns:a="http://schemas.openxmlformats.org/drawingml/2006/main">
            <a:off x="11334750" y="6381750"/>
            <a:ext cx="3238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75" b="1">
                <a:solidFill>
                  <a:srgbClr val="003EA5"/>
                </a:solidFill>
                <a:latin typeface="Aptos"/>
                <a:ea typeface="Aptos"/>
                <a:cs typeface="Aptos"/>
              </a:defRPr>
            </a:defPPr>
            <a:lvl1pPr algn="r">
              <a:defRPr sz="1275" b="1">
                <a:solidFill>
                  <a:srgbClr val="003EA5"/>
                </a:solidFill>
                <a:latin typeface="Aptos"/>
                <a:ea typeface="Aptos"/>
                <a:cs typeface="Aptos"/>
              </a:defRPr>
            </a:lvl1pPr>
            <a:lvl2pPr algn="r">
              <a:defRPr sz="1275" b="1">
                <a:solidFill>
                  <a:srgbClr val="003EA5"/>
                </a:solidFill>
                <a:latin typeface="Aptos"/>
                <a:ea typeface="Aptos"/>
                <a:cs typeface="Aptos"/>
              </a:defRPr>
            </a:lvl2pPr>
            <a:lvl3pPr algn="r">
              <a:defRPr sz="1275" b="1">
                <a:solidFill>
                  <a:srgbClr val="003EA5"/>
                </a:solidFill>
                <a:latin typeface="Aptos"/>
                <a:ea typeface="Aptos"/>
                <a:cs typeface="Aptos"/>
              </a:defRPr>
            </a:lvl3pPr>
            <a:lvl4pPr algn="r">
              <a:defRPr sz="1275" b="1">
                <a:solidFill>
                  <a:srgbClr val="003EA5"/>
                </a:solidFill>
                <a:latin typeface="Aptos"/>
                <a:ea typeface="Aptos"/>
                <a:cs typeface="Aptos"/>
              </a:defRPr>
            </a:lvl4pPr>
            <a:lvl5pPr algn="r">
              <a:defRPr sz="1275" b="1">
                <a:solidFill>
                  <a:srgbClr val="003EA5"/>
                </a:solidFill>
                <a:latin typeface="Aptos"/>
                <a:ea typeface="Aptos"/>
                <a:cs typeface="Aptos"/>
              </a:defRPr>
            </a:lvl5pPr>
            <a:lvl6pPr algn="r">
              <a:defRPr sz="1275" b="1">
                <a:solidFill>
                  <a:srgbClr val="003EA5"/>
                </a:solidFill>
                <a:latin typeface="Aptos"/>
                <a:ea typeface="Aptos"/>
                <a:cs typeface="Aptos"/>
              </a:defRPr>
            </a:lvl6pPr>
            <a:lvl7pPr algn="r">
              <a:defRPr sz="1275" b="1">
                <a:solidFill>
                  <a:srgbClr val="003EA5"/>
                </a:solidFill>
                <a:latin typeface="Aptos"/>
                <a:ea typeface="Aptos"/>
                <a:cs typeface="Aptos"/>
              </a:defRPr>
            </a:lvl7pPr>
            <a:lvl8pPr algn="r">
              <a:defRPr sz="1275" b="1">
                <a:solidFill>
                  <a:srgbClr val="003EA5"/>
                </a:solidFill>
                <a:latin typeface="Aptos"/>
                <a:ea typeface="Aptos"/>
                <a:cs typeface="Aptos"/>
              </a:defRPr>
            </a:lvl8pPr>
            <a:lvl9pPr algn="r">
              <a:defRPr sz="1275" b="1">
                <a:solidFill>
                  <a:srgbClr val="003EA5"/>
                </a:solidFill>
                <a:latin typeface="Aptos"/>
                <a:ea typeface="Aptos"/>
                <a:cs typeface="Aptos"/>
              </a:defRPr>
            </a:lvl9pPr>
          </a:lstStyle>
          <a:p xmlns:a="http://schemas.openxmlformats.org/drawingml/2006/main">
            <a:pPr algn="r">
              <a:defRPr sz="1275" b="1">
                <a:solidFill>
                  <a:srgbClr val="003EA5"/>
                </a:solidFill>
                <a:latin typeface="Aptos"/>
                <a:ea typeface="Aptos"/>
                <a:cs typeface="Aptos"/>
              </a:defRPr>
            </a:pPr>
            <a:r>
              <a:rPr sz="1275" b="1">
                <a:solidFill>
                  <a:srgbClr val="003EA5"/>
                </a:solidFill>
                <a:latin typeface="Aptos"/>
                <a:ea typeface="Aptos"/>
                <a:cs typeface="Aptos"/>
              </a:rPr>
              <a:t>09</a:t>
            </a:r>
          </a:p>
        </p:txBody>
      </p:sp>
      <p:sp>
        <p:nvSpPr>
          <p:cNvPr id="8" name="">
            <a:extLst xmlns:a="http://schemas.openxmlformats.org/drawingml/2006/main">
              <a:ext uri="{FF2B5EF4-FFF2-40B4-BE49-F238E27FC236}">
                <a16:creationId xmlns:a16="http://schemas.microsoft.com/office/drawing/2014/main" id="{498CD45E-4405-4F28-A2FC-426E13A2B469}"/>
              </a:ext>
            </a:extLst>
          </p:cNvPr>
          <p:cNvSpPr>
            <a:spLocks xmlns:a="http://schemas.openxmlformats.org/drawingml/2006/main" noGrp="1"/>
          </p:cNvSpPr>
          <p:nvPr/>
        </p:nvSpPr>
        <p:spPr>
          <a:xfrm xmlns:a="http://schemas.openxmlformats.org/drawingml/2006/main">
            <a:off x="533400" y="2495550"/>
            <a:ext cx="3124200" cy="1733550"/>
          </a:xfrm>
          <a:prstGeom xmlns:a="http://schemas.openxmlformats.org/drawingml/2006/main" prst="rect">
            <a:avLst/>
          </a:prstGeom>
          <a:solidFill xmlns:a="http://schemas.openxmlformats.org/drawingml/2006/main">
            <a:srgbClr val="F4F7FC"/>
          </a:solidFill>
          <a:ln xmlns:a="http://schemas.openxmlformats.org/drawingml/2006/main" w="0">
            <a:noFill/>
          </a:ln>
        </p:spPr>
      </p:sp>
      <p:sp>
        <p:nvSpPr>
          <p:cNvPr id="9" name="Microsoft 365 / Entra ID">
            <a:extLst xmlns:a="http://schemas.openxmlformats.org/drawingml/2006/main">
              <a:ext uri="{FF2B5EF4-FFF2-40B4-BE49-F238E27FC236}">
                <a16:creationId xmlns:a16="http://schemas.microsoft.com/office/drawing/2014/main" id="{08779CDC-8A26-4856-9002-C54711315D1A}"/>
              </a:ext>
            </a:extLst>
          </p:cNvPr>
          <p:cNvSpPr>
            <a:spLocks xmlns:a="http://schemas.openxmlformats.org/drawingml/2006/main" noGrp="1"/>
          </p:cNvSpPr>
          <p:nvPr/>
        </p:nvSpPr>
        <p:spPr>
          <a:xfrm xmlns:a="http://schemas.openxmlformats.org/drawingml/2006/main">
            <a:off x="704850" y="2638425"/>
            <a:ext cx="27813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50" b="1">
                <a:solidFill>
                  <a:srgbClr val="003EA5"/>
                </a:solidFill>
                <a:latin typeface="Aptos"/>
                <a:ea typeface="Aptos"/>
                <a:cs typeface="Aptos"/>
              </a:defRPr>
            </a:defPPr>
            <a:lvl1pPr algn="l">
              <a:defRPr sz="1650" b="1">
                <a:solidFill>
                  <a:srgbClr val="003EA5"/>
                </a:solidFill>
                <a:latin typeface="Aptos"/>
                <a:ea typeface="Aptos"/>
                <a:cs typeface="Aptos"/>
              </a:defRPr>
            </a:lvl1pPr>
            <a:lvl2pPr algn="l">
              <a:defRPr sz="1650" b="1">
                <a:solidFill>
                  <a:srgbClr val="003EA5"/>
                </a:solidFill>
                <a:latin typeface="Aptos"/>
                <a:ea typeface="Aptos"/>
                <a:cs typeface="Aptos"/>
              </a:defRPr>
            </a:lvl2pPr>
            <a:lvl3pPr algn="l">
              <a:defRPr sz="1650" b="1">
                <a:solidFill>
                  <a:srgbClr val="003EA5"/>
                </a:solidFill>
                <a:latin typeface="Aptos"/>
                <a:ea typeface="Aptos"/>
                <a:cs typeface="Aptos"/>
              </a:defRPr>
            </a:lvl3pPr>
            <a:lvl4pPr algn="l">
              <a:defRPr sz="1650" b="1">
                <a:solidFill>
                  <a:srgbClr val="003EA5"/>
                </a:solidFill>
                <a:latin typeface="Aptos"/>
                <a:ea typeface="Aptos"/>
                <a:cs typeface="Aptos"/>
              </a:defRPr>
            </a:lvl4pPr>
            <a:lvl5pPr algn="l">
              <a:defRPr sz="1650" b="1">
                <a:solidFill>
                  <a:srgbClr val="003EA5"/>
                </a:solidFill>
                <a:latin typeface="Aptos"/>
                <a:ea typeface="Aptos"/>
                <a:cs typeface="Aptos"/>
              </a:defRPr>
            </a:lvl5pPr>
            <a:lvl6pPr algn="l">
              <a:defRPr sz="1650" b="1">
                <a:solidFill>
                  <a:srgbClr val="003EA5"/>
                </a:solidFill>
                <a:latin typeface="Aptos"/>
                <a:ea typeface="Aptos"/>
                <a:cs typeface="Aptos"/>
              </a:defRPr>
            </a:lvl6pPr>
            <a:lvl7pPr algn="l">
              <a:defRPr sz="1650" b="1">
                <a:solidFill>
                  <a:srgbClr val="003EA5"/>
                </a:solidFill>
                <a:latin typeface="Aptos"/>
                <a:ea typeface="Aptos"/>
                <a:cs typeface="Aptos"/>
              </a:defRPr>
            </a:lvl7pPr>
            <a:lvl8pPr algn="l">
              <a:defRPr sz="1650" b="1">
                <a:solidFill>
                  <a:srgbClr val="003EA5"/>
                </a:solidFill>
                <a:latin typeface="Aptos"/>
                <a:ea typeface="Aptos"/>
                <a:cs typeface="Aptos"/>
              </a:defRPr>
            </a:lvl8pPr>
            <a:lvl9pPr algn="l">
              <a:defRPr sz="1650" b="1">
                <a:solidFill>
                  <a:srgbClr val="003EA5"/>
                </a:solidFill>
                <a:latin typeface="Aptos"/>
                <a:ea typeface="Aptos"/>
                <a:cs typeface="Aptos"/>
              </a:defRPr>
            </a:lvl9pPr>
          </a:lstStyle>
          <a:p xmlns:a="http://schemas.openxmlformats.org/drawingml/2006/main">
            <a:pPr algn="l">
              <a:defRPr sz="1650" b="1">
                <a:solidFill>
                  <a:srgbClr val="003EA5"/>
                </a:solidFill>
                <a:latin typeface="Aptos"/>
                <a:ea typeface="Aptos"/>
                <a:cs typeface="Aptos"/>
              </a:defRPr>
            </a:pPr>
            <a:r>
              <a:rPr sz="1650" b="1">
                <a:solidFill>
                  <a:srgbClr val="003EA5"/>
                </a:solidFill>
                <a:latin typeface="Aptos"/>
                <a:ea typeface="Aptos"/>
                <a:cs typeface="Aptos"/>
              </a:rPr>
              <a:t>Microsoft 365 / Entra ID</a:t>
            </a:r>
          </a:p>
        </p:txBody>
      </p:sp>
      <p:sp>
        <p:nvSpPr>
          <p:cNvPr id="10" name="Map groups and workspace membership. Automate joiners and leavers.">
            <a:extLst xmlns:a="http://schemas.openxmlformats.org/drawingml/2006/main">
              <a:ext uri="{FF2B5EF4-FFF2-40B4-BE49-F238E27FC236}">
                <a16:creationId xmlns:a16="http://schemas.microsoft.com/office/drawing/2014/main" id="{EDDF521B-632B-48DE-8A18-FBACCC48391C}"/>
              </a:ext>
            </a:extLst>
          </p:cNvPr>
          <p:cNvSpPr>
            <a:spLocks xmlns:a="http://schemas.openxmlformats.org/drawingml/2006/main" noGrp="1"/>
          </p:cNvSpPr>
          <p:nvPr/>
        </p:nvSpPr>
        <p:spPr>
          <a:xfrm xmlns:a="http://schemas.openxmlformats.org/drawingml/2006/main">
            <a:off x="704850" y="3067050"/>
            <a:ext cx="27813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463" b="0">
                <a:solidFill>
                  <a:srgbClr val="4D6076"/>
                </a:solidFill>
                <a:latin typeface="Aptos"/>
                <a:ea typeface="Aptos"/>
                <a:cs typeface="Aptos"/>
              </a:defRPr>
            </a:defPPr>
            <a:lvl1pPr algn="l">
              <a:defRPr sz="1463" b="0">
                <a:solidFill>
                  <a:srgbClr val="4D6076"/>
                </a:solidFill>
                <a:latin typeface="Aptos"/>
                <a:ea typeface="Aptos"/>
                <a:cs typeface="Aptos"/>
              </a:defRPr>
            </a:lvl1pPr>
            <a:lvl2pPr algn="l">
              <a:defRPr sz="1463" b="0">
                <a:solidFill>
                  <a:srgbClr val="4D6076"/>
                </a:solidFill>
                <a:latin typeface="Aptos"/>
                <a:ea typeface="Aptos"/>
                <a:cs typeface="Aptos"/>
              </a:defRPr>
            </a:lvl2pPr>
            <a:lvl3pPr algn="l">
              <a:defRPr sz="1463" b="0">
                <a:solidFill>
                  <a:srgbClr val="4D6076"/>
                </a:solidFill>
                <a:latin typeface="Aptos"/>
                <a:ea typeface="Aptos"/>
                <a:cs typeface="Aptos"/>
              </a:defRPr>
            </a:lvl3pPr>
            <a:lvl4pPr algn="l">
              <a:defRPr sz="1463" b="0">
                <a:solidFill>
                  <a:srgbClr val="4D6076"/>
                </a:solidFill>
                <a:latin typeface="Aptos"/>
                <a:ea typeface="Aptos"/>
                <a:cs typeface="Aptos"/>
              </a:defRPr>
            </a:lvl4pPr>
            <a:lvl5pPr algn="l">
              <a:defRPr sz="1463" b="0">
                <a:solidFill>
                  <a:srgbClr val="4D6076"/>
                </a:solidFill>
                <a:latin typeface="Aptos"/>
                <a:ea typeface="Aptos"/>
                <a:cs typeface="Aptos"/>
              </a:defRPr>
            </a:lvl5pPr>
            <a:lvl6pPr algn="l">
              <a:defRPr sz="1463" b="0">
                <a:solidFill>
                  <a:srgbClr val="4D6076"/>
                </a:solidFill>
                <a:latin typeface="Aptos"/>
                <a:ea typeface="Aptos"/>
                <a:cs typeface="Aptos"/>
              </a:defRPr>
            </a:lvl6pPr>
            <a:lvl7pPr algn="l">
              <a:defRPr sz="1463" b="0">
                <a:solidFill>
                  <a:srgbClr val="4D6076"/>
                </a:solidFill>
                <a:latin typeface="Aptos"/>
                <a:ea typeface="Aptos"/>
                <a:cs typeface="Aptos"/>
              </a:defRPr>
            </a:lvl7pPr>
            <a:lvl8pPr algn="l">
              <a:defRPr sz="1463" b="0">
                <a:solidFill>
                  <a:srgbClr val="4D6076"/>
                </a:solidFill>
                <a:latin typeface="Aptos"/>
                <a:ea typeface="Aptos"/>
                <a:cs typeface="Aptos"/>
              </a:defRPr>
            </a:lvl8pPr>
            <a:lvl9pPr algn="l">
              <a:defRPr sz="1463" b="0">
                <a:solidFill>
                  <a:srgbClr val="4D6076"/>
                </a:solidFill>
                <a:latin typeface="Aptos"/>
                <a:ea typeface="Aptos"/>
                <a:cs typeface="Aptos"/>
              </a:defRPr>
            </a:lvl9pPr>
          </a:lstStyle>
          <a:p xmlns:a="http://schemas.openxmlformats.org/drawingml/2006/main">
            <a:pPr algn="l">
              <a:defRPr sz="1463" b="0">
                <a:solidFill>
                  <a:srgbClr val="4D6076"/>
                </a:solidFill>
                <a:latin typeface="Aptos"/>
                <a:ea typeface="Aptos"/>
                <a:cs typeface="Aptos"/>
              </a:defRPr>
            </a:pPr>
            <a:r>
              <a:rPr sz="1463" b="0">
                <a:solidFill>
                  <a:srgbClr val="4D6076"/>
                </a:solidFill>
                <a:latin typeface="Aptos"/>
                <a:ea typeface="Aptos"/>
                <a:cs typeface="Aptos"/>
              </a:rPr>
              <a:t>Map groups and workspace membership. Automate joiners and leavers.</a:t>
            </a:r>
          </a:p>
        </p:txBody>
      </p:sp>
      <p:sp>
        <p:nvSpPr>
          <p:cNvPr id="11" name="">
            <a:extLst xmlns:a="http://schemas.openxmlformats.org/drawingml/2006/main">
              <a:ext uri="{FF2B5EF4-FFF2-40B4-BE49-F238E27FC236}">
                <a16:creationId xmlns:a16="http://schemas.microsoft.com/office/drawing/2014/main" id="{53120022-3FF2-4272-9BFD-6F2C998F5A33}"/>
              </a:ext>
            </a:extLst>
          </p:cNvPr>
          <p:cNvSpPr>
            <a:spLocks xmlns:a="http://schemas.openxmlformats.org/drawingml/2006/main" noGrp="1"/>
          </p:cNvSpPr>
          <p:nvPr/>
        </p:nvSpPr>
        <p:spPr>
          <a:xfrm xmlns:a="http://schemas.openxmlformats.org/drawingml/2006/main">
            <a:off x="4552950" y="2495550"/>
            <a:ext cx="3124200" cy="1733550"/>
          </a:xfrm>
          <a:prstGeom xmlns:a="http://schemas.openxmlformats.org/drawingml/2006/main" prst="rect">
            <a:avLst/>
          </a:prstGeom>
          <a:solidFill xmlns:a="http://schemas.openxmlformats.org/drawingml/2006/main">
            <a:srgbClr val="E7EFFA"/>
          </a:solidFill>
          <a:ln xmlns:a="http://schemas.openxmlformats.org/drawingml/2006/main" w="0">
            <a:noFill/>
          </a:ln>
        </p:spPr>
      </p:sp>
      <p:sp>
        <p:nvSpPr>
          <p:cNvPr id="12" name="Our workspaces">
            <a:extLst xmlns:a="http://schemas.openxmlformats.org/drawingml/2006/main">
              <a:ext uri="{FF2B5EF4-FFF2-40B4-BE49-F238E27FC236}">
                <a16:creationId xmlns:a16="http://schemas.microsoft.com/office/drawing/2014/main" id="{E28B1E0D-B9F3-4DEB-8C64-3B6AD7081A54}"/>
              </a:ext>
            </a:extLst>
          </p:cNvPr>
          <p:cNvSpPr>
            <a:spLocks xmlns:a="http://schemas.openxmlformats.org/drawingml/2006/main" noGrp="1"/>
          </p:cNvSpPr>
          <p:nvPr/>
        </p:nvSpPr>
        <p:spPr>
          <a:xfrm xmlns:a="http://schemas.openxmlformats.org/drawingml/2006/main">
            <a:off x="4724400" y="2638425"/>
            <a:ext cx="27813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50" b="1">
                <a:solidFill>
                  <a:srgbClr val="003EA5"/>
                </a:solidFill>
                <a:latin typeface="Aptos"/>
                <a:ea typeface="Aptos"/>
                <a:cs typeface="Aptos"/>
              </a:defRPr>
            </a:defPPr>
            <a:lvl1pPr algn="l">
              <a:defRPr sz="1650" b="1">
                <a:solidFill>
                  <a:srgbClr val="003EA5"/>
                </a:solidFill>
                <a:latin typeface="Aptos"/>
                <a:ea typeface="Aptos"/>
                <a:cs typeface="Aptos"/>
              </a:defRPr>
            </a:lvl1pPr>
            <a:lvl2pPr algn="l">
              <a:defRPr sz="1650" b="1">
                <a:solidFill>
                  <a:srgbClr val="003EA5"/>
                </a:solidFill>
                <a:latin typeface="Aptos"/>
                <a:ea typeface="Aptos"/>
                <a:cs typeface="Aptos"/>
              </a:defRPr>
            </a:lvl2pPr>
            <a:lvl3pPr algn="l">
              <a:defRPr sz="1650" b="1">
                <a:solidFill>
                  <a:srgbClr val="003EA5"/>
                </a:solidFill>
                <a:latin typeface="Aptos"/>
                <a:ea typeface="Aptos"/>
                <a:cs typeface="Aptos"/>
              </a:defRPr>
            </a:lvl3pPr>
            <a:lvl4pPr algn="l">
              <a:defRPr sz="1650" b="1">
                <a:solidFill>
                  <a:srgbClr val="003EA5"/>
                </a:solidFill>
                <a:latin typeface="Aptos"/>
                <a:ea typeface="Aptos"/>
                <a:cs typeface="Aptos"/>
              </a:defRPr>
            </a:lvl4pPr>
            <a:lvl5pPr algn="l">
              <a:defRPr sz="1650" b="1">
                <a:solidFill>
                  <a:srgbClr val="003EA5"/>
                </a:solidFill>
                <a:latin typeface="Aptos"/>
                <a:ea typeface="Aptos"/>
                <a:cs typeface="Aptos"/>
              </a:defRPr>
            </a:lvl5pPr>
            <a:lvl6pPr algn="l">
              <a:defRPr sz="1650" b="1">
                <a:solidFill>
                  <a:srgbClr val="003EA5"/>
                </a:solidFill>
                <a:latin typeface="Aptos"/>
                <a:ea typeface="Aptos"/>
                <a:cs typeface="Aptos"/>
              </a:defRPr>
            </a:lvl6pPr>
            <a:lvl7pPr algn="l">
              <a:defRPr sz="1650" b="1">
                <a:solidFill>
                  <a:srgbClr val="003EA5"/>
                </a:solidFill>
                <a:latin typeface="Aptos"/>
                <a:ea typeface="Aptos"/>
                <a:cs typeface="Aptos"/>
              </a:defRPr>
            </a:lvl7pPr>
            <a:lvl8pPr algn="l">
              <a:defRPr sz="1650" b="1">
                <a:solidFill>
                  <a:srgbClr val="003EA5"/>
                </a:solidFill>
                <a:latin typeface="Aptos"/>
                <a:ea typeface="Aptos"/>
                <a:cs typeface="Aptos"/>
              </a:defRPr>
            </a:lvl8pPr>
            <a:lvl9pPr algn="l">
              <a:defRPr sz="1650" b="1">
                <a:solidFill>
                  <a:srgbClr val="003EA5"/>
                </a:solidFill>
                <a:latin typeface="Aptos"/>
                <a:ea typeface="Aptos"/>
                <a:cs typeface="Aptos"/>
              </a:defRPr>
            </a:lvl9pPr>
          </a:lstStyle>
          <a:p xmlns:a="http://schemas.openxmlformats.org/drawingml/2006/main">
            <a:pPr algn="l">
              <a:defRPr sz="1650" b="1">
                <a:solidFill>
                  <a:srgbClr val="003EA5"/>
                </a:solidFill>
                <a:latin typeface="Aptos"/>
                <a:ea typeface="Aptos"/>
                <a:cs typeface="Aptos"/>
              </a:defRPr>
            </a:pPr>
            <a:r>
              <a:rPr sz="1650" b="1">
                <a:solidFill>
                  <a:srgbClr val="003EA5"/>
                </a:solidFill>
                <a:latin typeface="Aptos"/>
                <a:ea typeface="Aptos"/>
                <a:cs typeface="Aptos"/>
              </a:rPr>
              <a:t>Our workspaces</a:t>
            </a:r>
          </a:p>
        </p:txBody>
      </p:sp>
      <p:sp>
        <p:nvSpPr>
          <p:cNvPr id="13" name="80+ policy controls&#10;Allow / block lists&#10;Scoped administrative roles">
            <a:extLst xmlns:a="http://schemas.openxmlformats.org/drawingml/2006/main">
              <a:ext uri="{FF2B5EF4-FFF2-40B4-BE49-F238E27FC236}">
                <a16:creationId xmlns:a16="http://schemas.microsoft.com/office/drawing/2014/main" id="{D0A7CBF8-C44E-4DDF-A29A-2AA05AA985DF}"/>
              </a:ext>
            </a:extLst>
          </p:cNvPr>
          <p:cNvSpPr>
            <a:spLocks xmlns:a="http://schemas.openxmlformats.org/drawingml/2006/main" noGrp="1"/>
          </p:cNvSpPr>
          <p:nvPr/>
        </p:nvSpPr>
        <p:spPr>
          <a:xfrm xmlns:a="http://schemas.openxmlformats.org/drawingml/2006/main">
            <a:off x="4724400" y="3067050"/>
            <a:ext cx="27813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463" b="0">
                <a:solidFill>
                  <a:srgbClr val="4D6076"/>
                </a:solidFill>
                <a:latin typeface="Aptos"/>
                <a:ea typeface="Aptos"/>
                <a:cs typeface="Aptos"/>
              </a:defRPr>
            </a:defPPr>
            <a:lvl1pPr algn="l">
              <a:defRPr sz="1463" b="0">
                <a:solidFill>
                  <a:srgbClr val="4D6076"/>
                </a:solidFill>
                <a:latin typeface="Aptos"/>
                <a:ea typeface="Aptos"/>
                <a:cs typeface="Aptos"/>
              </a:defRPr>
            </a:lvl1pPr>
            <a:lvl2pPr algn="l">
              <a:defRPr sz="1463" b="0">
                <a:solidFill>
                  <a:srgbClr val="4D6076"/>
                </a:solidFill>
                <a:latin typeface="Aptos"/>
                <a:ea typeface="Aptos"/>
                <a:cs typeface="Aptos"/>
              </a:defRPr>
            </a:lvl2pPr>
            <a:lvl3pPr algn="l">
              <a:defRPr sz="1463" b="0">
                <a:solidFill>
                  <a:srgbClr val="4D6076"/>
                </a:solidFill>
                <a:latin typeface="Aptos"/>
                <a:ea typeface="Aptos"/>
                <a:cs typeface="Aptos"/>
              </a:defRPr>
            </a:lvl3pPr>
            <a:lvl4pPr algn="l">
              <a:defRPr sz="1463" b="0">
                <a:solidFill>
                  <a:srgbClr val="4D6076"/>
                </a:solidFill>
                <a:latin typeface="Aptos"/>
                <a:ea typeface="Aptos"/>
                <a:cs typeface="Aptos"/>
              </a:defRPr>
            </a:lvl4pPr>
            <a:lvl5pPr algn="l">
              <a:defRPr sz="1463" b="0">
                <a:solidFill>
                  <a:srgbClr val="4D6076"/>
                </a:solidFill>
                <a:latin typeface="Aptos"/>
                <a:ea typeface="Aptos"/>
                <a:cs typeface="Aptos"/>
              </a:defRPr>
            </a:lvl5pPr>
            <a:lvl6pPr algn="l">
              <a:defRPr sz="1463" b="0">
                <a:solidFill>
                  <a:srgbClr val="4D6076"/>
                </a:solidFill>
                <a:latin typeface="Aptos"/>
                <a:ea typeface="Aptos"/>
                <a:cs typeface="Aptos"/>
              </a:defRPr>
            </a:lvl6pPr>
            <a:lvl7pPr algn="l">
              <a:defRPr sz="1463" b="0">
                <a:solidFill>
                  <a:srgbClr val="4D6076"/>
                </a:solidFill>
                <a:latin typeface="Aptos"/>
                <a:ea typeface="Aptos"/>
                <a:cs typeface="Aptos"/>
              </a:defRPr>
            </a:lvl7pPr>
            <a:lvl8pPr algn="l">
              <a:defRPr sz="1463" b="0">
                <a:solidFill>
                  <a:srgbClr val="4D6076"/>
                </a:solidFill>
                <a:latin typeface="Aptos"/>
                <a:ea typeface="Aptos"/>
                <a:cs typeface="Aptos"/>
              </a:defRPr>
            </a:lvl8pPr>
            <a:lvl9pPr algn="l">
              <a:defRPr sz="1463" b="0">
                <a:solidFill>
                  <a:srgbClr val="4D6076"/>
                </a:solidFill>
                <a:latin typeface="Aptos"/>
                <a:ea typeface="Aptos"/>
                <a:cs typeface="Aptos"/>
              </a:defRPr>
            </a:lvl9pPr>
          </a:lstStyle>
          <a:p xmlns:a="http://schemas.openxmlformats.org/drawingml/2006/main">
            <a:pPr algn="l">
              <a:defRPr sz="1463" b="0">
                <a:solidFill>
                  <a:srgbClr val="4D6076"/>
                </a:solidFill>
                <a:latin typeface="Aptos"/>
                <a:ea typeface="Aptos"/>
                <a:cs typeface="Aptos"/>
              </a:defRPr>
            </a:pPr>
            <a:r>
              <a:rPr sz="1463" b="0">
                <a:solidFill>
                  <a:srgbClr val="4D6076"/>
                </a:solidFill>
                <a:latin typeface="Aptos"/>
                <a:ea typeface="Aptos"/>
                <a:cs typeface="Aptos"/>
              </a:rPr>
              <a:t>80+ policy controls</a:t>
            </a:r>
          </a:p>
          <a:p xmlns:a="http://schemas.openxmlformats.org/drawingml/2006/main">
            <a:pPr algn="l">
              <a:defRPr sz="1463" b="0">
                <a:solidFill>
                  <a:srgbClr val="4D6076"/>
                </a:solidFill>
                <a:latin typeface="Aptos"/>
                <a:ea typeface="Aptos"/>
                <a:cs typeface="Aptos"/>
              </a:defRPr>
            </a:pPr>
            <a:r>
              <a:rPr sz="1463" b="0">
                <a:solidFill>
                  <a:srgbClr val="4D6076"/>
                </a:solidFill>
                <a:latin typeface="Aptos"/>
                <a:ea typeface="Aptos"/>
                <a:cs typeface="Aptos"/>
              </a:rPr>
              <a:t>Allow / block lists</a:t>
            </a:r>
          </a:p>
          <a:p xmlns:a="http://schemas.openxmlformats.org/drawingml/2006/main">
            <a:pPr algn="l">
              <a:defRPr sz="1463" b="0">
                <a:solidFill>
                  <a:srgbClr val="4D6076"/>
                </a:solidFill>
                <a:latin typeface="Aptos"/>
                <a:ea typeface="Aptos"/>
                <a:cs typeface="Aptos"/>
              </a:defRPr>
            </a:pPr>
            <a:r>
              <a:rPr sz="1463" b="0">
                <a:solidFill>
                  <a:srgbClr val="4D6076"/>
                </a:solidFill>
                <a:latin typeface="Aptos"/>
                <a:ea typeface="Aptos"/>
                <a:cs typeface="Aptos"/>
              </a:rPr>
              <a:t>Scoped administrative roles</a:t>
            </a:r>
          </a:p>
        </p:txBody>
      </p:sp>
      <p:sp>
        <p:nvSpPr>
          <p:cNvPr id="14" name="">
            <a:extLst xmlns:a="http://schemas.openxmlformats.org/drawingml/2006/main">
              <a:ext uri="{FF2B5EF4-FFF2-40B4-BE49-F238E27FC236}">
                <a16:creationId xmlns:a16="http://schemas.microsoft.com/office/drawing/2014/main" id="{C116B2C9-F464-4E0B-BA31-9C0D1653D5D9}"/>
              </a:ext>
            </a:extLst>
          </p:cNvPr>
          <p:cNvSpPr>
            <a:spLocks xmlns:a="http://schemas.openxmlformats.org/drawingml/2006/main" noGrp="1"/>
          </p:cNvSpPr>
          <p:nvPr/>
        </p:nvSpPr>
        <p:spPr>
          <a:xfrm xmlns:a="http://schemas.openxmlformats.org/drawingml/2006/main">
            <a:off x="8572500" y="2495550"/>
            <a:ext cx="3086100" cy="1733550"/>
          </a:xfrm>
          <a:prstGeom xmlns:a="http://schemas.openxmlformats.org/drawingml/2006/main" prst="rect">
            <a:avLst/>
          </a:prstGeom>
          <a:solidFill xmlns:a="http://schemas.openxmlformats.org/drawingml/2006/main">
            <a:srgbClr val="EDF8F7"/>
          </a:solidFill>
          <a:ln xmlns:a="http://schemas.openxmlformats.org/drawingml/2006/main" w="0">
            <a:noFill/>
          </a:ln>
        </p:spPr>
      </p:sp>
      <p:sp>
        <p:nvSpPr>
          <p:cNvPr id="15" name="Protected browsers">
            <a:extLst xmlns:a="http://schemas.openxmlformats.org/drawingml/2006/main">
              <a:ext uri="{FF2B5EF4-FFF2-40B4-BE49-F238E27FC236}">
                <a16:creationId xmlns:a16="http://schemas.microsoft.com/office/drawing/2014/main" id="{D01E20F9-B781-4723-8BDB-BF8676249506}"/>
              </a:ext>
            </a:extLst>
          </p:cNvPr>
          <p:cNvSpPr>
            <a:spLocks xmlns:a="http://schemas.openxmlformats.org/drawingml/2006/main" noGrp="1"/>
          </p:cNvSpPr>
          <p:nvPr/>
        </p:nvSpPr>
        <p:spPr>
          <a:xfrm xmlns:a="http://schemas.openxmlformats.org/drawingml/2006/main">
            <a:off x="8743950" y="2638425"/>
            <a:ext cx="27432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50" b="1">
                <a:solidFill>
                  <a:srgbClr val="007E87"/>
                </a:solidFill>
                <a:latin typeface="Aptos"/>
                <a:ea typeface="Aptos"/>
                <a:cs typeface="Aptos"/>
              </a:defRPr>
            </a:defPPr>
            <a:lvl1pPr algn="l">
              <a:defRPr sz="1650" b="1">
                <a:solidFill>
                  <a:srgbClr val="007E87"/>
                </a:solidFill>
                <a:latin typeface="Aptos"/>
                <a:ea typeface="Aptos"/>
                <a:cs typeface="Aptos"/>
              </a:defRPr>
            </a:lvl1pPr>
            <a:lvl2pPr algn="l">
              <a:defRPr sz="1650" b="1">
                <a:solidFill>
                  <a:srgbClr val="007E87"/>
                </a:solidFill>
                <a:latin typeface="Aptos"/>
                <a:ea typeface="Aptos"/>
                <a:cs typeface="Aptos"/>
              </a:defRPr>
            </a:lvl2pPr>
            <a:lvl3pPr algn="l">
              <a:defRPr sz="1650" b="1">
                <a:solidFill>
                  <a:srgbClr val="007E87"/>
                </a:solidFill>
                <a:latin typeface="Aptos"/>
                <a:ea typeface="Aptos"/>
                <a:cs typeface="Aptos"/>
              </a:defRPr>
            </a:lvl3pPr>
            <a:lvl4pPr algn="l">
              <a:defRPr sz="1650" b="1">
                <a:solidFill>
                  <a:srgbClr val="007E87"/>
                </a:solidFill>
                <a:latin typeface="Aptos"/>
                <a:ea typeface="Aptos"/>
                <a:cs typeface="Aptos"/>
              </a:defRPr>
            </a:lvl4pPr>
            <a:lvl5pPr algn="l">
              <a:defRPr sz="1650" b="1">
                <a:solidFill>
                  <a:srgbClr val="007E87"/>
                </a:solidFill>
                <a:latin typeface="Aptos"/>
                <a:ea typeface="Aptos"/>
                <a:cs typeface="Aptos"/>
              </a:defRPr>
            </a:lvl5pPr>
            <a:lvl6pPr algn="l">
              <a:defRPr sz="1650" b="1">
                <a:solidFill>
                  <a:srgbClr val="007E87"/>
                </a:solidFill>
                <a:latin typeface="Aptos"/>
                <a:ea typeface="Aptos"/>
                <a:cs typeface="Aptos"/>
              </a:defRPr>
            </a:lvl6pPr>
            <a:lvl7pPr algn="l">
              <a:defRPr sz="1650" b="1">
                <a:solidFill>
                  <a:srgbClr val="007E87"/>
                </a:solidFill>
                <a:latin typeface="Aptos"/>
                <a:ea typeface="Aptos"/>
                <a:cs typeface="Aptos"/>
              </a:defRPr>
            </a:lvl7pPr>
            <a:lvl8pPr algn="l">
              <a:defRPr sz="1650" b="1">
                <a:solidFill>
                  <a:srgbClr val="007E87"/>
                </a:solidFill>
                <a:latin typeface="Aptos"/>
                <a:ea typeface="Aptos"/>
                <a:cs typeface="Aptos"/>
              </a:defRPr>
            </a:lvl8pPr>
            <a:lvl9pPr algn="l">
              <a:defRPr sz="1650" b="1">
                <a:solidFill>
                  <a:srgbClr val="007E87"/>
                </a:solidFill>
                <a:latin typeface="Aptos"/>
                <a:ea typeface="Aptos"/>
                <a:cs typeface="Aptos"/>
              </a:defRPr>
            </a:lvl9pPr>
          </a:lstStyle>
          <a:p xmlns:a="http://schemas.openxmlformats.org/drawingml/2006/main">
            <a:pPr algn="l">
              <a:defRPr sz="1650" b="1">
                <a:solidFill>
                  <a:srgbClr val="007E87"/>
                </a:solidFill>
                <a:latin typeface="Aptos"/>
                <a:ea typeface="Aptos"/>
                <a:cs typeface="Aptos"/>
              </a:defRPr>
            </a:pPr>
            <a:r>
              <a:rPr sz="1650" b="1">
                <a:solidFill>
                  <a:srgbClr val="007E87"/>
                </a:solidFill>
                <a:latin typeface="Aptos"/>
                <a:ea typeface="Aptos"/>
                <a:cs typeface="Aptos"/>
              </a:rPr>
              <a:t>Protected browsers</a:t>
            </a:r>
          </a:p>
        </p:txBody>
      </p:sp>
      <p:sp>
        <p:nvSpPr>
          <p:cNvPr id="16" name="Managed install or approved link. Policy updates reach the fleet.">
            <a:extLst xmlns:a="http://schemas.openxmlformats.org/drawingml/2006/main">
              <a:ext uri="{FF2B5EF4-FFF2-40B4-BE49-F238E27FC236}">
                <a16:creationId xmlns:a16="http://schemas.microsoft.com/office/drawing/2014/main" id="{8FBDEBF5-2C20-4391-965A-48BD41B0F0F0}"/>
              </a:ext>
            </a:extLst>
          </p:cNvPr>
          <p:cNvSpPr>
            <a:spLocks xmlns:a="http://schemas.openxmlformats.org/drawingml/2006/main" noGrp="1"/>
          </p:cNvSpPr>
          <p:nvPr/>
        </p:nvSpPr>
        <p:spPr>
          <a:xfrm xmlns:a="http://schemas.openxmlformats.org/drawingml/2006/main">
            <a:off x="8743950" y="3067050"/>
            <a:ext cx="27432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463" b="0">
                <a:solidFill>
                  <a:srgbClr val="4D6076"/>
                </a:solidFill>
                <a:latin typeface="Aptos"/>
                <a:ea typeface="Aptos"/>
                <a:cs typeface="Aptos"/>
              </a:defRPr>
            </a:defPPr>
            <a:lvl1pPr algn="l">
              <a:defRPr sz="1463" b="0">
                <a:solidFill>
                  <a:srgbClr val="4D6076"/>
                </a:solidFill>
                <a:latin typeface="Aptos"/>
                <a:ea typeface="Aptos"/>
                <a:cs typeface="Aptos"/>
              </a:defRPr>
            </a:lvl1pPr>
            <a:lvl2pPr algn="l">
              <a:defRPr sz="1463" b="0">
                <a:solidFill>
                  <a:srgbClr val="4D6076"/>
                </a:solidFill>
                <a:latin typeface="Aptos"/>
                <a:ea typeface="Aptos"/>
                <a:cs typeface="Aptos"/>
              </a:defRPr>
            </a:lvl2pPr>
            <a:lvl3pPr algn="l">
              <a:defRPr sz="1463" b="0">
                <a:solidFill>
                  <a:srgbClr val="4D6076"/>
                </a:solidFill>
                <a:latin typeface="Aptos"/>
                <a:ea typeface="Aptos"/>
                <a:cs typeface="Aptos"/>
              </a:defRPr>
            </a:lvl3pPr>
            <a:lvl4pPr algn="l">
              <a:defRPr sz="1463" b="0">
                <a:solidFill>
                  <a:srgbClr val="4D6076"/>
                </a:solidFill>
                <a:latin typeface="Aptos"/>
                <a:ea typeface="Aptos"/>
                <a:cs typeface="Aptos"/>
              </a:defRPr>
            </a:lvl4pPr>
            <a:lvl5pPr algn="l">
              <a:defRPr sz="1463" b="0">
                <a:solidFill>
                  <a:srgbClr val="4D6076"/>
                </a:solidFill>
                <a:latin typeface="Aptos"/>
                <a:ea typeface="Aptos"/>
                <a:cs typeface="Aptos"/>
              </a:defRPr>
            </a:lvl5pPr>
            <a:lvl6pPr algn="l">
              <a:defRPr sz="1463" b="0">
                <a:solidFill>
                  <a:srgbClr val="4D6076"/>
                </a:solidFill>
                <a:latin typeface="Aptos"/>
                <a:ea typeface="Aptos"/>
                <a:cs typeface="Aptos"/>
              </a:defRPr>
            </a:lvl6pPr>
            <a:lvl7pPr algn="l">
              <a:defRPr sz="1463" b="0">
                <a:solidFill>
                  <a:srgbClr val="4D6076"/>
                </a:solidFill>
                <a:latin typeface="Aptos"/>
                <a:ea typeface="Aptos"/>
                <a:cs typeface="Aptos"/>
              </a:defRPr>
            </a:lvl7pPr>
            <a:lvl8pPr algn="l">
              <a:defRPr sz="1463" b="0">
                <a:solidFill>
                  <a:srgbClr val="4D6076"/>
                </a:solidFill>
                <a:latin typeface="Aptos"/>
                <a:ea typeface="Aptos"/>
                <a:cs typeface="Aptos"/>
              </a:defRPr>
            </a:lvl8pPr>
            <a:lvl9pPr algn="l">
              <a:defRPr sz="1463" b="0">
                <a:solidFill>
                  <a:srgbClr val="4D6076"/>
                </a:solidFill>
                <a:latin typeface="Aptos"/>
                <a:ea typeface="Aptos"/>
                <a:cs typeface="Aptos"/>
              </a:defRPr>
            </a:lvl9pPr>
          </a:lstStyle>
          <a:p xmlns:a="http://schemas.openxmlformats.org/drawingml/2006/main">
            <a:pPr algn="l">
              <a:defRPr sz="1463" b="0">
                <a:solidFill>
                  <a:srgbClr val="4D6076"/>
                </a:solidFill>
                <a:latin typeface="Aptos"/>
                <a:ea typeface="Aptos"/>
                <a:cs typeface="Aptos"/>
              </a:defRPr>
            </a:pPr>
            <a:r>
              <a:rPr sz="1463" b="0">
                <a:solidFill>
                  <a:srgbClr val="4D6076"/>
                </a:solidFill>
                <a:latin typeface="Aptos"/>
                <a:ea typeface="Aptos"/>
                <a:cs typeface="Aptos"/>
              </a:rPr>
              <a:t>Managed install or approved link. Policy updates reach the fleet.</a:t>
            </a:r>
          </a:p>
        </p:txBody>
      </p:sp>
      <p:sp>
        <p:nvSpPr>
          <p:cNvPr id="19" name="">
            <a:extLst xmlns:a="http://schemas.openxmlformats.org/drawingml/2006/main">
              <a:ext uri="{FF2B5EF4-FFF2-40B4-BE49-F238E27FC236}">
                <a16:creationId xmlns:a16="http://schemas.microsoft.com/office/drawing/2014/main" id="{440C750A-4B7A-42E4-8015-5875CA0637F1}"/>
              </a:ext>
            </a:extLst>
          </p:cNvPr>
          <p:cNvSpPr>
            <a:spLocks xmlns:a="http://schemas.openxmlformats.org/drawingml/2006/main" noGrp="1"/>
          </p:cNvSpPr>
          <p:nvPr/>
        </p:nvSpPr>
        <p:spPr>
          <a:xfrm xmlns:a="http://schemas.openxmlformats.org/drawingml/2006/main">
            <a:off x="533400" y="4657725"/>
            <a:ext cx="5181600" cy="0"/>
          </a:xfrm>
          <a:prstGeom xmlns:a="http://schemas.openxmlformats.org/drawingml/2006/main" prst="line">
            <a:avLst/>
          </a:prstGeom>
          <a:noFill xmlns:a="http://schemas.openxmlformats.org/drawingml/2006/main"/>
          <a:ln xmlns:a="http://schemas.openxmlformats.org/drawingml/2006/main" w="9525">
            <a:solidFill>
              <a:srgbClr val="D4DDEC"/>
            </a:solidFill>
          </a:ln>
        </p:spPr>
      </p:sp>
      <p:sp>
        <p:nvSpPr>
          <p:cNvPr id="20" name="Before deployment">
            <a:extLst xmlns:a="http://schemas.openxmlformats.org/drawingml/2006/main">
              <a:ext uri="{FF2B5EF4-FFF2-40B4-BE49-F238E27FC236}">
                <a16:creationId xmlns:a16="http://schemas.microsoft.com/office/drawing/2014/main" id="{6EA1EED3-0DD2-43D7-8391-7FD8DD4EBB73}"/>
              </a:ext>
            </a:extLst>
          </p:cNvPr>
          <p:cNvSpPr>
            <a:spLocks xmlns:a="http://schemas.openxmlformats.org/drawingml/2006/main" noGrp="1"/>
          </p:cNvSpPr>
          <p:nvPr/>
        </p:nvSpPr>
        <p:spPr>
          <a:xfrm xmlns:a="http://schemas.openxmlformats.org/drawingml/2006/main">
            <a:off x="533400" y="4838700"/>
            <a:ext cx="51816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725" b="1">
                <a:solidFill>
                  <a:srgbClr val="003EA5"/>
                </a:solidFill>
                <a:latin typeface="Aptos"/>
                <a:ea typeface="Aptos"/>
                <a:cs typeface="Aptos"/>
              </a:defRPr>
            </a:defPPr>
            <a:lvl1pPr algn="l">
              <a:defRPr sz="1725" b="1">
                <a:solidFill>
                  <a:srgbClr val="003EA5"/>
                </a:solidFill>
                <a:latin typeface="Aptos"/>
                <a:ea typeface="Aptos"/>
                <a:cs typeface="Aptos"/>
              </a:defRPr>
            </a:lvl1pPr>
            <a:lvl2pPr algn="l">
              <a:defRPr sz="1725" b="1">
                <a:solidFill>
                  <a:srgbClr val="003EA5"/>
                </a:solidFill>
                <a:latin typeface="Aptos"/>
                <a:ea typeface="Aptos"/>
                <a:cs typeface="Aptos"/>
              </a:defRPr>
            </a:lvl2pPr>
            <a:lvl3pPr algn="l">
              <a:defRPr sz="1725" b="1">
                <a:solidFill>
                  <a:srgbClr val="003EA5"/>
                </a:solidFill>
                <a:latin typeface="Aptos"/>
                <a:ea typeface="Aptos"/>
                <a:cs typeface="Aptos"/>
              </a:defRPr>
            </a:lvl3pPr>
            <a:lvl4pPr algn="l">
              <a:defRPr sz="1725" b="1">
                <a:solidFill>
                  <a:srgbClr val="003EA5"/>
                </a:solidFill>
                <a:latin typeface="Aptos"/>
                <a:ea typeface="Aptos"/>
                <a:cs typeface="Aptos"/>
              </a:defRPr>
            </a:lvl4pPr>
            <a:lvl5pPr algn="l">
              <a:defRPr sz="1725" b="1">
                <a:solidFill>
                  <a:srgbClr val="003EA5"/>
                </a:solidFill>
                <a:latin typeface="Aptos"/>
                <a:ea typeface="Aptos"/>
                <a:cs typeface="Aptos"/>
              </a:defRPr>
            </a:lvl5pPr>
            <a:lvl6pPr algn="l">
              <a:defRPr sz="1725" b="1">
                <a:solidFill>
                  <a:srgbClr val="003EA5"/>
                </a:solidFill>
                <a:latin typeface="Aptos"/>
                <a:ea typeface="Aptos"/>
                <a:cs typeface="Aptos"/>
              </a:defRPr>
            </a:lvl6pPr>
            <a:lvl7pPr algn="l">
              <a:defRPr sz="1725" b="1">
                <a:solidFill>
                  <a:srgbClr val="003EA5"/>
                </a:solidFill>
                <a:latin typeface="Aptos"/>
                <a:ea typeface="Aptos"/>
                <a:cs typeface="Aptos"/>
              </a:defRPr>
            </a:lvl7pPr>
            <a:lvl8pPr algn="l">
              <a:defRPr sz="1725" b="1">
                <a:solidFill>
                  <a:srgbClr val="003EA5"/>
                </a:solidFill>
                <a:latin typeface="Aptos"/>
                <a:ea typeface="Aptos"/>
                <a:cs typeface="Aptos"/>
              </a:defRPr>
            </a:lvl8pPr>
            <a:lvl9pPr algn="l">
              <a:defRPr sz="1725" b="1">
                <a:solidFill>
                  <a:srgbClr val="003EA5"/>
                </a:solidFill>
                <a:latin typeface="Aptos"/>
                <a:ea typeface="Aptos"/>
                <a:cs typeface="Aptos"/>
              </a:defRPr>
            </a:lvl9pPr>
          </a:lstStyle>
          <a:p xmlns:a="http://schemas.openxmlformats.org/drawingml/2006/main">
            <a:pPr algn="l">
              <a:defRPr sz="1725" b="1">
                <a:solidFill>
                  <a:srgbClr val="003EA5"/>
                </a:solidFill>
                <a:latin typeface="Aptos"/>
                <a:ea typeface="Aptos"/>
                <a:cs typeface="Aptos"/>
              </a:defRPr>
            </a:pPr>
            <a:r>
              <a:rPr sz="1725" b="1">
                <a:solidFill>
                  <a:srgbClr val="003EA5"/>
                </a:solidFill>
                <a:latin typeface="Aptos"/>
                <a:ea typeface="Aptos"/>
                <a:cs typeface="Aptos"/>
              </a:rPr>
              <a:t>Before deployment</a:t>
            </a:r>
          </a:p>
        </p:txBody>
      </p:sp>
      <p:sp>
        <p:nvSpPr>
          <p:cNvPr id="21" name="Choose the group, supported browsers, internal exclusions and reporting policy.">
            <a:extLst xmlns:a="http://schemas.openxmlformats.org/drawingml/2006/main">
              <a:ext uri="{FF2B5EF4-FFF2-40B4-BE49-F238E27FC236}">
                <a16:creationId xmlns:a16="http://schemas.microsoft.com/office/drawing/2014/main" id="{C72D3C7F-67BE-47BE-BBC5-D1561FFAA3E6}"/>
              </a:ext>
            </a:extLst>
          </p:cNvPr>
          <p:cNvSpPr>
            <a:spLocks xmlns:a="http://schemas.openxmlformats.org/drawingml/2006/main" noGrp="1"/>
          </p:cNvSpPr>
          <p:nvPr/>
        </p:nvSpPr>
        <p:spPr>
          <a:xfrm xmlns:a="http://schemas.openxmlformats.org/drawingml/2006/main">
            <a:off x="533400" y="5248275"/>
            <a:ext cx="51816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75" b="0">
                <a:solidFill>
                  <a:srgbClr val="4D6076"/>
                </a:solidFill>
                <a:latin typeface="Aptos"/>
                <a:ea typeface="Aptos"/>
                <a:cs typeface="Aptos"/>
              </a:defRPr>
            </a:defPPr>
            <a:lvl1pPr algn="l">
              <a:defRPr sz="1575" b="0">
                <a:solidFill>
                  <a:srgbClr val="4D6076"/>
                </a:solidFill>
                <a:latin typeface="Aptos"/>
                <a:ea typeface="Aptos"/>
                <a:cs typeface="Aptos"/>
              </a:defRPr>
            </a:lvl1pPr>
            <a:lvl2pPr algn="l">
              <a:defRPr sz="1575" b="0">
                <a:solidFill>
                  <a:srgbClr val="4D6076"/>
                </a:solidFill>
                <a:latin typeface="Aptos"/>
                <a:ea typeface="Aptos"/>
                <a:cs typeface="Aptos"/>
              </a:defRPr>
            </a:lvl2pPr>
            <a:lvl3pPr algn="l">
              <a:defRPr sz="1575" b="0">
                <a:solidFill>
                  <a:srgbClr val="4D6076"/>
                </a:solidFill>
                <a:latin typeface="Aptos"/>
                <a:ea typeface="Aptos"/>
                <a:cs typeface="Aptos"/>
              </a:defRPr>
            </a:lvl3pPr>
            <a:lvl4pPr algn="l">
              <a:defRPr sz="1575" b="0">
                <a:solidFill>
                  <a:srgbClr val="4D6076"/>
                </a:solidFill>
                <a:latin typeface="Aptos"/>
                <a:ea typeface="Aptos"/>
                <a:cs typeface="Aptos"/>
              </a:defRPr>
            </a:lvl4pPr>
            <a:lvl5pPr algn="l">
              <a:defRPr sz="1575" b="0">
                <a:solidFill>
                  <a:srgbClr val="4D6076"/>
                </a:solidFill>
                <a:latin typeface="Aptos"/>
                <a:ea typeface="Aptos"/>
                <a:cs typeface="Aptos"/>
              </a:defRPr>
            </a:lvl5pPr>
            <a:lvl6pPr algn="l">
              <a:defRPr sz="1575" b="0">
                <a:solidFill>
                  <a:srgbClr val="4D6076"/>
                </a:solidFill>
                <a:latin typeface="Aptos"/>
                <a:ea typeface="Aptos"/>
                <a:cs typeface="Aptos"/>
              </a:defRPr>
            </a:lvl6pPr>
            <a:lvl7pPr algn="l">
              <a:defRPr sz="1575" b="0">
                <a:solidFill>
                  <a:srgbClr val="4D6076"/>
                </a:solidFill>
                <a:latin typeface="Aptos"/>
                <a:ea typeface="Aptos"/>
                <a:cs typeface="Aptos"/>
              </a:defRPr>
            </a:lvl7pPr>
            <a:lvl8pPr algn="l">
              <a:defRPr sz="1575" b="0">
                <a:solidFill>
                  <a:srgbClr val="4D6076"/>
                </a:solidFill>
                <a:latin typeface="Aptos"/>
                <a:ea typeface="Aptos"/>
                <a:cs typeface="Aptos"/>
              </a:defRPr>
            </a:lvl8pPr>
            <a:lvl9pPr algn="l">
              <a:defRPr sz="1575" b="0">
                <a:solidFill>
                  <a:srgbClr val="4D6076"/>
                </a:solidFill>
                <a:latin typeface="Aptos"/>
                <a:ea typeface="Aptos"/>
                <a:cs typeface="Aptos"/>
              </a:defRPr>
            </a:lvl9pPr>
          </a:lstStyle>
          <a:p xmlns:a="http://schemas.openxmlformats.org/drawingml/2006/main">
            <a:pPr algn="l">
              <a:defRPr sz="1575" b="0">
                <a:solidFill>
                  <a:srgbClr val="4D6076"/>
                </a:solidFill>
                <a:latin typeface="Aptos"/>
                <a:ea typeface="Aptos"/>
                <a:cs typeface="Aptos"/>
              </a:defRPr>
            </a:pPr>
            <a:r>
              <a:rPr sz="1575" b="0">
                <a:solidFill>
                  <a:srgbClr val="4D6076"/>
                </a:solidFill>
                <a:latin typeface="Aptos"/>
                <a:ea typeface="Aptos"/>
                <a:cs typeface="Aptos"/>
              </a:rPr>
              <a:t>Choose the group, supported browsers, internal exclusions and reporting policy.</a:t>
            </a:r>
          </a:p>
        </p:txBody>
      </p:sp>
      <p:sp>
        <p:nvSpPr>
          <p:cNvPr id="22" name="">
            <a:extLst xmlns:a="http://schemas.openxmlformats.org/drawingml/2006/main">
              <a:ext uri="{FF2B5EF4-FFF2-40B4-BE49-F238E27FC236}">
                <a16:creationId xmlns:a16="http://schemas.microsoft.com/office/drawing/2014/main" id="{6ECAC9AC-28D0-4568-BEBB-1F44534713E7}"/>
              </a:ext>
            </a:extLst>
          </p:cNvPr>
          <p:cNvSpPr>
            <a:spLocks xmlns:a="http://schemas.openxmlformats.org/drawingml/2006/main" noGrp="1"/>
          </p:cNvSpPr>
          <p:nvPr/>
        </p:nvSpPr>
        <p:spPr>
          <a:xfrm xmlns:a="http://schemas.openxmlformats.org/drawingml/2006/main">
            <a:off x="6477000" y="4657725"/>
            <a:ext cx="5181600" cy="0"/>
          </a:xfrm>
          <a:prstGeom xmlns:a="http://schemas.openxmlformats.org/drawingml/2006/main" prst="line">
            <a:avLst/>
          </a:prstGeom>
          <a:noFill xmlns:a="http://schemas.openxmlformats.org/drawingml/2006/main"/>
          <a:ln xmlns:a="http://schemas.openxmlformats.org/drawingml/2006/main" w="9525">
            <a:solidFill>
              <a:srgbClr val="D4DDEC"/>
            </a:solidFill>
          </a:ln>
        </p:spPr>
      </p:sp>
      <p:sp>
        <p:nvSpPr>
          <p:cNvPr id="23" name="During operation">
            <a:extLst xmlns:a="http://schemas.openxmlformats.org/drawingml/2006/main">
              <a:ext uri="{FF2B5EF4-FFF2-40B4-BE49-F238E27FC236}">
                <a16:creationId xmlns:a16="http://schemas.microsoft.com/office/drawing/2014/main" id="{607B3310-7821-426D-A459-DE279985ABC6}"/>
              </a:ext>
            </a:extLst>
          </p:cNvPr>
          <p:cNvSpPr>
            <a:spLocks xmlns:a="http://schemas.openxmlformats.org/drawingml/2006/main" noGrp="1"/>
          </p:cNvSpPr>
          <p:nvPr/>
        </p:nvSpPr>
        <p:spPr>
          <a:xfrm xmlns:a="http://schemas.openxmlformats.org/drawingml/2006/main">
            <a:off x="6477000" y="4838700"/>
            <a:ext cx="51816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725" b="1">
                <a:solidFill>
                  <a:srgbClr val="003EA5"/>
                </a:solidFill>
                <a:latin typeface="Aptos"/>
                <a:ea typeface="Aptos"/>
                <a:cs typeface="Aptos"/>
              </a:defRPr>
            </a:defPPr>
            <a:lvl1pPr algn="l">
              <a:defRPr sz="1725" b="1">
                <a:solidFill>
                  <a:srgbClr val="003EA5"/>
                </a:solidFill>
                <a:latin typeface="Aptos"/>
                <a:ea typeface="Aptos"/>
                <a:cs typeface="Aptos"/>
              </a:defRPr>
            </a:lvl1pPr>
            <a:lvl2pPr algn="l">
              <a:defRPr sz="1725" b="1">
                <a:solidFill>
                  <a:srgbClr val="003EA5"/>
                </a:solidFill>
                <a:latin typeface="Aptos"/>
                <a:ea typeface="Aptos"/>
                <a:cs typeface="Aptos"/>
              </a:defRPr>
            </a:lvl2pPr>
            <a:lvl3pPr algn="l">
              <a:defRPr sz="1725" b="1">
                <a:solidFill>
                  <a:srgbClr val="003EA5"/>
                </a:solidFill>
                <a:latin typeface="Aptos"/>
                <a:ea typeface="Aptos"/>
                <a:cs typeface="Aptos"/>
              </a:defRPr>
            </a:lvl3pPr>
            <a:lvl4pPr algn="l">
              <a:defRPr sz="1725" b="1">
                <a:solidFill>
                  <a:srgbClr val="003EA5"/>
                </a:solidFill>
                <a:latin typeface="Aptos"/>
                <a:ea typeface="Aptos"/>
                <a:cs typeface="Aptos"/>
              </a:defRPr>
            </a:lvl4pPr>
            <a:lvl5pPr algn="l">
              <a:defRPr sz="1725" b="1">
                <a:solidFill>
                  <a:srgbClr val="003EA5"/>
                </a:solidFill>
                <a:latin typeface="Aptos"/>
                <a:ea typeface="Aptos"/>
                <a:cs typeface="Aptos"/>
              </a:defRPr>
            </a:lvl5pPr>
            <a:lvl6pPr algn="l">
              <a:defRPr sz="1725" b="1">
                <a:solidFill>
                  <a:srgbClr val="003EA5"/>
                </a:solidFill>
                <a:latin typeface="Aptos"/>
                <a:ea typeface="Aptos"/>
                <a:cs typeface="Aptos"/>
              </a:defRPr>
            </a:lvl6pPr>
            <a:lvl7pPr algn="l">
              <a:defRPr sz="1725" b="1">
                <a:solidFill>
                  <a:srgbClr val="003EA5"/>
                </a:solidFill>
                <a:latin typeface="Aptos"/>
                <a:ea typeface="Aptos"/>
                <a:cs typeface="Aptos"/>
              </a:defRPr>
            </a:lvl7pPr>
            <a:lvl8pPr algn="l">
              <a:defRPr sz="1725" b="1">
                <a:solidFill>
                  <a:srgbClr val="003EA5"/>
                </a:solidFill>
                <a:latin typeface="Aptos"/>
                <a:ea typeface="Aptos"/>
                <a:cs typeface="Aptos"/>
              </a:defRPr>
            </a:lvl8pPr>
            <a:lvl9pPr algn="l">
              <a:defRPr sz="1725" b="1">
                <a:solidFill>
                  <a:srgbClr val="003EA5"/>
                </a:solidFill>
                <a:latin typeface="Aptos"/>
                <a:ea typeface="Aptos"/>
                <a:cs typeface="Aptos"/>
              </a:defRPr>
            </a:lvl9pPr>
          </a:lstStyle>
          <a:p xmlns:a="http://schemas.openxmlformats.org/drawingml/2006/main">
            <a:pPr algn="l">
              <a:defRPr sz="1725" b="1">
                <a:solidFill>
                  <a:srgbClr val="003EA5"/>
                </a:solidFill>
                <a:latin typeface="Aptos"/>
                <a:ea typeface="Aptos"/>
                <a:cs typeface="Aptos"/>
              </a:defRPr>
            </a:pPr>
            <a:r>
              <a:rPr sz="1725" b="1">
                <a:solidFill>
                  <a:srgbClr val="003EA5"/>
                </a:solidFill>
                <a:latin typeface="Aptos"/>
                <a:ea typeface="Aptos"/>
                <a:cs typeface="Aptos"/>
              </a:rPr>
              <a:t>During operation</a:t>
            </a:r>
          </a:p>
        </p:txBody>
      </p:sp>
      <p:sp>
        <p:nvSpPr>
          <p:cNvPr id="24" name="Track fleet coverage, tune exceptions and keep administrative changes in the aud">
            <a:extLst xmlns:a="http://schemas.openxmlformats.org/drawingml/2006/main">
              <a:ext uri="{FF2B5EF4-FFF2-40B4-BE49-F238E27FC236}">
                <a16:creationId xmlns:a16="http://schemas.microsoft.com/office/drawing/2014/main" id="{5956E18A-B731-4174-BED0-05DB00B26DEE}"/>
              </a:ext>
            </a:extLst>
          </p:cNvPr>
          <p:cNvSpPr>
            <a:spLocks xmlns:a="http://schemas.openxmlformats.org/drawingml/2006/main" noGrp="1"/>
          </p:cNvSpPr>
          <p:nvPr/>
        </p:nvSpPr>
        <p:spPr>
          <a:xfrm xmlns:a="http://schemas.openxmlformats.org/drawingml/2006/main">
            <a:off x="6477000" y="5248275"/>
            <a:ext cx="51816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75" b="0">
                <a:solidFill>
                  <a:srgbClr val="4D6076"/>
                </a:solidFill>
                <a:latin typeface="Aptos"/>
                <a:ea typeface="Aptos"/>
                <a:cs typeface="Aptos"/>
              </a:defRPr>
            </a:defPPr>
            <a:lvl1pPr algn="l">
              <a:defRPr sz="1575" b="0">
                <a:solidFill>
                  <a:srgbClr val="4D6076"/>
                </a:solidFill>
                <a:latin typeface="Aptos"/>
                <a:ea typeface="Aptos"/>
                <a:cs typeface="Aptos"/>
              </a:defRPr>
            </a:lvl1pPr>
            <a:lvl2pPr algn="l">
              <a:defRPr sz="1575" b="0">
                <a:solidFill>
                  <a:srgbClr val="4D6076"/>
                </a:solidFill>
                <a:latin typeface="Aptos"/>
                <a:ea typeface="Aptos"/>
                <a:cs typeface="Aptos"/>
              </a:defRPr>
            </a:lvl2pPr>
            <a:lvl3pPr algn="l">
              <a:defRPr sz="1575" b="0">
                <a:solidFill>
                  <a:srgbClr val="4D6076"/>
                </a:solidFill>
                <a:latin typeface="Aptos"/>
                <a:ea typeface="Aptos"/>
                <a:cs typeface="Aptos"/>
              </a:defRPr>
            </a:lvl3pPr>
            <a:lvl4pPr algn="l">
              <a:defRPr sz="1575" b="0">
                <a:solidFill>
                  <a:srgbClr val="4D6076"/>
                </a:solidFill>
                <a:latin typeface="Aptos"/>
                <a:ea typeface="Aptos"/>
                <a:cs typeface="Aptos"/>
              </a:defRPr>
            </a:lvl4pPr>
            <a:lvl5pPr algn="l">
              <a:defRPr sz="1575" b="0">
                <a:solidFill>
                  <a:srgbClr val="4D6076"/>
                </a:solidFill>
                <a:latin typeface="Aptos"/>
                <a:ea typeface="Aptos"/>
                <a:cs typeface="Aptos"/>
              </a:defRPr>
            </a:lvl5pPr>
            <a:lvl6pPr algn="l">
              <a:defRPr sz="1575" b="0">
                <a:solidFill>
                  <a:srgbClr val="4D6076"/>
                </a:solidFill>
                <a:latin typeface="Aptos"/>
                <a:ea typeface="Aptos"/>
                <a:cs typeface="Aptos"/>
              </a:defRPr>
            </a:lvl6pPr>
            <a:lvl7pPr algn="l">
              <a:defRPr sz="1575" b="0">
                <a:solidFill>
                  <a:srgbClr val="4D6076"/>
                </a:solidFill>
                <a:latin typeface="Aptos"/>
                <a:ea typeface="Aptos"/>
                <a:cs typeface="Aptos"/>
              </a:defRPr>
            </a:lvl7pPr>
            <a:lvl8pPr algn="l">
              <a:defRPr sz="1575" b="0">
                <a:solidFill>
                  <a:srgbClr val="4D6076"/>
                </a:solidFill>
                <a:latin typeface="Aptos"/>
                <a:ea typeface="Aptos"/>
                <a:cs typeface="Aptos"/>
              </a:defRPr>
            </a:lvl8pPr>
            <a:lvl9pPr algn="l">
              <a:defRPr sz="1575" b="0">
                <a:solidFill>
                  <a:srgbClr val="4D6076"/>
                </a:solidFill>
                <a:latin typeface="Aptos"/>
                <a:ea typeface="Aptos"/>
                <a:cs typeface="Aptos"/>
              </a:defRPr>
            </a:lvl9pPr>
          </a:lstStyle>
          <a:p xmlns:a="http://schemas.openxmlformats.org/drawingml/2006/main">
            <a:pPr algn="l">
              <a:defRPr sz="1575" b="0">
                <a:solidFill>
                  <a:srgbClr val="4D6076"/>
                </a:solidFill>
                <a:latin typeface="Aptos"/>
                <a:ea typeface="Aptos"/>
                <a:cs typeface="Aptos"/>
              </a:defRPr>
            </a:pPr>
            <a:r>
              <a:rPr sz="1575" b="0">
                <a:solidFill>
                  <a:srgbClr val="4D6076"/>
                </a:solidFill>
                <a:latin typeface="Aptos"/>
                <a:ea typeface="Aptos"/>
                <a:cs typeface="Aptos"/>
              </a:rPr>
              <a:t>Track fleet coverage, tune exceptions and keep administrative changes in the audit trail.</a:t>
            </a:r>
          </a:p>
        </p:txBody>
      </p:sp>
      <p:sp>
        <p:nvSpPr>
          <p:cNvPr id="25" name="Fully SaaS with no on-premise server to run. Our own permissions and rollout app">
            <a:extLst xmlns:a="http://schemas.openxmlformats.org/drawingml/2006/main">
              <a:ext uri="{FF2B5EF4-FFF2-40B4-BE49-F238E27FC236}">
                <a16:creationId xmlns:a16="http://schemas.microsoft.com/office/drawing/2014/main" id="{B2CC5D83-3EEF-493A-9A87-B95D2F8AB65E}"/>
              </a:ext>
            </a:extLst>
          </p:cNvPr>
          <p:cNvSpPr>
            <a:spLocks xmlns:a="http://schemas.openxmlformats.org/drawingml/2006/main" noGrp="1"/>
          </p:cNvSpPr>
          <p:nvPr/>
        </p:nvSpPr>
        <p:spPr>
          <a:xfrm xmlns:a="http://schemas.openxmlformats.org/drawingml/2006/main">
            <a:off x="533400" y="6038850"/>
            <a:ext cx="11125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125" b="0">
                <a:solidFill>
                  <a:srgbClr val="4D6076"/>
                </a:solidFill>
                <a:latin typeface="Aptos"/>
                <a:ea typeface="Aptos"/>
                <a:cs typeface="Aptos"/>
              </a:defRPr>
            </a:defPPr>
            <a:lvl1pPr algn="l">
              <a:defRPr sz="1125" b="0">
                <a:solidFill>
                  <a:srgbClr val="4D6076"/>
                </a:solidFill>
                <a:latin typeface="Aptos"/>
                <a:ea typeface="Aptos"/>
                <a:cs typeface="Aptos"/>
              </a:defRPr>
            </a:lvl1pPr>
            <a:lvl2pPr algn="l">
              <a:defRPr sz="1125" b="0">
                <a:solidFill>
                  <a:srgbClr val="4D6076"/>
                </a:solidFill>
                <a:latin typeface="Aptos"/>
                <a:ea typeface="Aptos"/>
                <a:cs typeface="Aptos"/>
              </a:defRPr>
            </a:lvl2pPr>
            <a:lvl3pPr algn="l">
              <a:defRPr sz="1125" b="0">
                <a:solidFill>
                  <a:srgbClr val="4D6076"/>
                </a:solidFill>
                <a:latin typeface="Aptos"/>
                <a:ea typeface="Aptos"/>
                <a:cs typeface="Aptos"/>
              </a:defRPr>
            </a:lvl3pPr>
            <a:lvl4pPr algn="l">
              <a:defRPr sz="1125" b="0">
                <a:solidFill>
                  <a:srgbClr val="4D6076"/>
                </a:solidFill>
                <a:latin typeface="Aptos"/>
                <a:ea typeface="Aptos"/>
                <a:cs typeface="Aptos"/>
              </a:defRPr>
            </a:lvl4pPr>
            <a:lvl5pPr algn="l">
              <a:defRPr sz="1125" b="0">
                <a:solidFill>
                  <a:srgbClr val="4D6076"/>
                </a:solidFill>
                <a:latin typeface="Aptos"/>
                <a:ea typeface="Aptos"/>
                <a:cs typeface="Aptos"/>
              </a:defRPr>
            </a:lvl5pPr>
            <a:lvl6pPr algn="l">
              <a:defRPr sz="1125" b="0">
                <a:solidFill>
                  <a:srgbClr val="4D6076"/>
                </a:solidFill>
                <a:latin typeface="Aptos"/>
                <a:ea typeface="Aptos"/>
                <a:cs typeface="Aptos"/>
              </a:defRPr>
            </a:lvl6pPr>
            <a:lvl7pPr algn="l">
              <a:defRPr sz="1125" b="0">
                <a:solidFill>
                  <a:srgbClr val="4D6076"/>
                </a:solidFill>
                <a:latin typeface="Aptos"/>
                <a:ea typeface="Aptos"/>
                <a:cs typeface="Aptos"/>
              </a:defRPr>
            </a:lvl7pPr>
            <a:lvl8pPr algn="l">
              <a:defRPr sz="1125" b="0">
                <a:solidFill>
                  <a:srgbClr val="4D6076"/>
                </a:solidFill>
                <a:latin typeface="Aptos"/>
                <a:ea typeface="Aptos"/>
                <a:cs typeface="Aptos"/>
              </a:defRPr>
            </a:lvl8pPr>
            <a:lvl9pPr algn="l">
              <a:defRPr sz="1125" b="0">
                <a:solidFill>
                  <a:srgbClr val="4D6076"/>
                </a:solidFill>
                <a:latin typeface="Aptos"/>
                <a:ea typeface="Aptos"/>
                <a:cs typeface="Aptos"/>
              </a:defRPr>
            </a:lvl9pPr>
          </a:lstStyle>
          <a:p xmlns:a="http://schemas.openxmlformats.org/drawingml/2006/main">
            <a:pPr algn="l">
              <a:defRPr sz="1125" b="0">
                <a:solidFill>
                  <a:srgbClr val="4D6076"/>
                </a:solidFill>
                <a:latin typeface="Aptos"/>
                <a:ea typeface="Aptos"/>
                <a:cs typeface="Aptos"/>
              </a:defRPr>
            </a:pPr>
            <a:r>
              <a:rPr sz="1125" b="0">
                <a:solidFill>
                  <a:srgbClr val="4D6076"/>
                </a:solidFill>
                <a:latin typeface="Aptos"/>
                <a:ea typeface="Aptos"/>
                <a:cs typeface="Aptos"/>
              </a:rPr>
              <a:t>Fully SaaS with no on-premise server to run. Our own permissions and rollout approvals still apply.</a:t>
            </a:r>
          </a:p>
        </p:txBody>
      </p:sp>
    </p:spTree>
    <p:extLst>
      <p:ext uri="{BB962C8B-B14F-4D97-AF65-F5344CB8AC3E}">
        <p14:creationId xmlns:p14="http://schemas.microsoft.com/office/powerpoint/2010/main" val="1597176819"/>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cxnSp>
        <p:nvCxnSpPr>
          <p:cNvPr id="22" name="">
            <a:extLst xmlns:a="http://schemas.openxmlformats.org/drawingml/2006/main">
              <a:ext uri="{FF2B5EF4-FFF2-40B4-BE49-F238E27FC236}">
                <a16:creationId xmlns:a16="http://schemas.microsoft.com/office/drawing/2014/main" id="{4B3E8170-A0E9-4562-89E7-ABF51D2173FE}"/>
              </a:ext>
            </a:extLst>
          </p:cNvPr>
          <p:cNvCxnSpPr>
            <a:stCxn xmlns:a="http://schemas.openxmlformats.org/drawingml/2006/main" id="14" idx="3"/>
            <a:endCxn xmlns:a="http://schemas.openxmlformats.org/drawingml/2006/main" id="17" idx="1"/>
          </p:cNvCxnSpPr>
          <p:nvPr/>
        </p:nvCxnSpPr>
        <p:spPr>
          <a:xfrm xmlns:a="http://schemas.openxmlformats.org/drawingml/2006/main">
            <a:off x="8763000" y="3143250"/>
            <a:ext cx="400050" cy="0"/>
          </a:xfrm>
          <a:prstGeom xmlns:a="http://schemas.openxmlformats.org/drawingml/2006/main" prst="straightConnector1">
            <a:avLst/>
          </a:prstGeom>
          <a:ln xmlns:a="http://schemas.openxmlformats.org/drawingml/2006/main" w="17145">
            <a:solidFill>
              <a:srgbClr val="007E87"/>
            </a:solidFill>
            <a:prstDash val="solid"/>
            <a:tailEnd type="triangle" w="sm" len="sm"/>
          </a:ln>
        </p:spPr>
      </p:cxnSp>
      <p:cxnSp>
        <p:nvCxnSpPr>
          <p:cNvPr id="21" name="">
            <a:extLst xmlns:a="http://schemas.openxmlformats.org/drawingml/2006/main">
              <a:ext uri="{FF2B5EF4-FFF2-40B4-BE49-F238E27FC236}">
                <a16:creationId xmlns:a16="http://schemas.microsoft.com/office/drawing/2014/main" id="{6E3BCB21-2349-4FF5-B951-F718F8AFBE71}"/>
              </a:ext>
            </a:extLst>
          </p:cNvPr>
          <p:cNvCxnSpPr>
            <a:stCxn xmlns:a="http://schemas.openxmlformats.org/drawingml/2006/main" id="11" idx="3"/>
            <a:endCxn xmlns:a="http://schemas.openxmlformats.org/drawingml/2006/main" id="14" idx="1"/>
          </p:cNvCxnSpPr>
          <p:nvPr/>
        </p:nvCxnSpPr>
        <p:spPr>
          <a:xfrm xmlns:a="http://schemas.openxmlformats.org/drawingml/2006/main">
            <a:off x="5886450" y="3143250"/>
            <a:ext cx="400050" cy="0"/>
          </a:xfrm>
          <a:prstGeom xmlns:a="http://schemas.openxmlformats.org/drawingml/2006/main" prst="straightConnector1">
            <a:avLst/>
          </a:prstGeom>
          <a:ln xmlns:a="http://schemas.openxmlformats.org/drawingml/2006/main" w="17145">
            <a:solidFill>
              <a:srgbClr val="003EA5"/>
            </a:solidFill>
            <a:prstDash val="solid"/>
            <a:tailEnd type="triangle" w="sm" len="sm"/>
          </a:ln>
        </p:spPr>
      </p:cxnSp>
      <p:cxnSp>
        <p:nvCxnSpPr>
          <p:cNvPr id="20" name="">
            <a:extLst xmlns:a="http://schemas.openxmlformats.org/drawingml/2006/main">
              <a:ext uri="{FF2B5EF4-FFF2-40B4-BE49-F238E27FC236}">
                <a16:creationId xmlns:a16="http://schemas.microsoft.com/office/drawing/2014/main" id="{4B0D04A8-7BA6-4BB8-B354-A8F00D7CE36A}"/>
              </a:ext>
            </a:extLst>
          </p:cNvPr>
          <p:cNvCxnSpPr>
            <a:stCxn xmlns:a="http://schemas.openxmlformats.org/drawingml/2006/main" id="8" idx="3"/>
            <a:endCxn xmlns:a="http://schemas.openxmlformats.org/drawingml/2006/main" id="11" idx="1"/>
          </p:cNvCxnSpPr>
          <p:nvPr/>
        </p:nvCxnSpPr>
        <p:spPr>
          <a:xfrm xmlns:a="http://schemas.openxmlformats.org/drawingml/2006/main">
            <a:off x="3009900" y="3143250"/>
            <a:ext cx="400050" cy="0"/>
          </a:xfrm>
          <a:prstGeom xmlns:a="http://schemas.openxmlformats.org/drawingml/2006/main" prst="straightConnector1">
            <a:avLst/>
          </a:prstGeom>
          <a:ln xmlns:a="http://schemas.openxmlformats.org/drawingml/2006/main" w="17145">
            <a:solidFill>
              <a:srgbClr val="003EA5"/>
            </a:solidFill>
            <a:prstDash val="solid"/>
            <a:tailEnd type="triangle" w="sm" len="sm"/>
          </a:ln>
        </p:spPr>
      </p:cxnSp>
      <p:sp>
        <p:nvSpPr>
          <p:cNvPr id="33" name="04 / SECURITY OPERATIONS">
            <a:extLst xmlns:a="http://schemas.openxmlformats.org/drawingml/2006/main">
              <a:ext uri="{FF2B5EF4-FFF2-40B4-BE49-F238E27FC236}">
                <a16:creationId xmlns:a16="http://schemas.microsoft.com/office/drawing/2014/main" id="{1F1B698A-8A1C-41DD-926E-D0E36BC820CD}"/>
              </a:ext>
            </a:extLst>
          </p:cNvPr>
          <p:cNvSpPr>
            <a:spLocks xmlns:a="http://schemas.openxmlformats.org/drawingml/2006/main" noGrp="1"/>
          </p:cNvSpPr>
          <p:nvPr/>
        </p:nvSpPr>
        <p:spPr>
          <a:xfrm xmlns:a="http://schemas.openxmlformats.org/drawingml/2006/main">
            <a:off x="533400" y="285750"/>
            <a:ext cx="9810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125" b="1">
                <a:solidFill>
                  <a:srgbClr val="003EA5"/>
                </a:solidFill>
                <a:latin typeface="Aptos"/>
                <a:ea typeface="Aptos"/>
                <a:cs typeface="Aptos"/>
              </a:defRPr>
            </a:defPPr>
            <a:lvl1pPr algn="l">
              <a:defRPr sz="1125" b="1">
                <a:solidFill>
                  <a:srgbClr val="003EA5"/>
                </a:solidFill>
                <a:latin typeface="Aptos"/>
                <a:ea typeface="Aptos"/>
                <a:cs typeface="Aptos"/>
              </a:defRPr>
            </a:lvl1pPr>
            <a:lvl2pPr algn="l">
              <a:defRPr sz="1125" b="1">
                <a:solidFill>
                  <a:srgbClr val="003EA5"/>
                </a:solidFill>
                <a:latin typeface="Aptos"/>
                <a:ea typeface="Aptos"/>
                <a:cs typeface="Aptos"/>
              </a:defRPr>
            </a:lvl2pPr>
            <a:lvl3pPr algn="l">
              <a:defRPr sz="1125" b="1">
                <a:solidFill>
                  <a:srgbClr val="003EA5"/>
                </a:solidFill>
                <a:latin typeface="Aptos"/>
                <a:ea typeface="Aptos"/>
                <a:cs typeface="Aptos"/>
              </a:defRPr>
            </a:lvl3pPr>
            <a:lvl4pPr algn="l">
              <a:defRPr sz="1125" b="1">
                <a:solidFill>
                  <a:srgbClr val="003EA5"/>
                </a:solidFill>
                <a:latin typeface="Aptos"/>
                <a:ea typeface="Aptos"/>
                <a:cs typeface="Aptos"/>
              </a:defRPr>
            </a:lvl4pPr>
            <a:lvl5pPr algn="l">
              <a:defRPr sz="1125" b="1">
                <a:solidFill>
                  <a:srgbClr val="003EA5"/>
                </a:solidFill>
                <a:latin typeface="Aptos"/>
                <a:ea typeface="Aptos"/>
                <a:cs typeface="Aptos"/>
              </a:defRPr>
            </a:lvl5pPr>
            <a:lvl6pPr algn="l">
              <a:defRPr sz="1125" b="1">
                <a:solidFill>
                  <a:srgbClr val="003EA5"/>
                </a:solidFill>
                <a:latin typeface="Aptos"/>
                <a:ea typeface="Aptos"/>
                <a:cs typeface="Aptos"/>
              </a:defRPr>
            </a:lvl6pPr>
            <a:lvl7pPr algn="l">
              <a:defRPr sz="1125" b="1">
                <a:solidFill>
                  <a:srgbClr val="003EA5"/>
                </a:solidFill>
                <a:latin typeface="Aptos"/>
                <a:ea typeface="Aptos"/>
                <a:cs typeface="Aptos"/>
              </a:defRPr>
            </a:lvl7pPr>
            <a:lvl8pPr algn="l">
              <a:defRPr sz="1125" b="1">
                <a:solidFill>
                  <a:srgbClr val="003EA5"/>
                </a:solidFill>
                <a:latin typeface="Aptos"/>
                <a:ea typeface="Aptos"/>
                <a:cs typeface="Aptos"/>
              </a:defRPr>
            </a:lvl8pPr>
            <a:lvl9pPr algn="l">
              <a:defRPr sz="1125" b="1">
                <a:solidFill>
                  <a:srgbClr val="003EA5"/>
                </a:solidFill>
                <a:latin typeface="Aptos"/>
                <a:ea typeface="Aptos"/>
                <a:cs typeface="Aptos"/>
              </a:defRPr>
            </a:lvl9pPr>
          </a:lstStyle>
          <a:p xmlns:a="http://schemas.openxmlformats.org/drawingml/2006/main">
            <a:pPr algn="l">
              <a:defRPr sz="1125" b="1">
                <a:solidFill>
                  <a:srgbClr val="003EA5"/>
                </a:solidFill>
                <a:latin typeface="Aptos"/>
                <a:ea typeface="Aptos"/>
                <a:cs typeface="Aptos"/>
              </a:defRPr>
            </a:pPr>
            <a:r>
              <a:rPr sz="1125" b="1">
                <a:solidFill>
                  <a:srgbClr val="003EA5"/>
                </a:solidFill>
                <a:latin typeface="Aptos"/>
                <a:ea typeface="Aptos"/>
                <a:cs typeface="Aptos"/>
              </a:rPr>
              <a:t>04 / SECURITY OPERATIONS</a:t>
            </a:r>
          </a:p>
        </p:txBody>
      </p:sp>
      <p:sp>
        <p:nvSpPr>
          <p:cNvPr id="2" name="How a flagged incident reaches our response process">
            <a:extLst xmlns:a="http://schemas.openxmlformats.org/drawingml/2006/main">
              <a:ext uri="{FF2B5EF4-FFF2-40B4-BE49-F238E27FC236}">
                <a16:creationId xmlns:a16="http://schemas.microsoft.com/office/drawing/2014/main" id="{66BB21E2-074E-4C2F-A41F-0681950E9BEF}"/>
              </a:ext>
            </a:extLst>
          </p:cNvPr>
          <p:cNvSpPr>
            <a:spLocks xmlns:a="http://schemas.openxmlformats.org/drawingml/2006/main" noGrp="1"/>
          </p:cNvSpPr>
          <p:nvPr/>
        </p:nvSpPr>
        <p:spPr>
          <a:xfrm xmlns:a="http://schemas.openxmlformats.org/drawingml/2006/main">
            <a:off x="533400" y="695325"/>
            <a:ext cx="111252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925" b="1">
                <a:solidFill>
                  <a:srgbClr val="14263F"/>
                </a:solidFill>
                <a:latin typeface="Aptos"/>
                <a:ea typeface="Aptos"/>
                <a:cs typeface="Aptos"/>
              </a:defRPr>
            </a:defPPr>
            <a:lvl1pPr algn="l">
              <a:defRPr sz="2925" b="1">
                <a:solidFill>
                  <a:srgbClr val="14263F"/>
                </a:solidFill>
                <a:latin typeface="Aptos"/>
                <a:ea typeface="Aptos"/>
                <a:cs typeface="Aptos"/>
              </a:defRPr>
            </a:lvl1pPr>
            <a:lvl2pPr algn="l">
              <a:defRPr sz="2925" b="1">
                <a:solidFill>
                  <a:srgbClr val="14263F"/>
                </a:solidFill>
                <a:latin typeface="Aptos"/>
                <a:ea typeface="Aptos"/>
                <a:cs typeface="Aptos"/>
              </a:defRPr>
            </a:lvl2pPr>
            <a:lvl3pPr algn="l">
              <a:defRPr sz="2925" b="1">
                <a:solidFill>
                  <a:srgbClr val="14263F"/>
                </a:solidFill>
                <a:latin typeface="Aptos"/>
                <a:ea typeface="Aptos"/>
                <a:cs typeface="Aptos"/>
              </a:defRPr>
            </a:lvl3pPr>
            <a:lvl4pPr algn="l">
              <a:defRPr sz="2925" b="1">
                <a:solidFill>
                  <a:srgbClr val="14263F"/>
                </a:solidFill>
                <a:latin typeface="Aptos"/>
                <a:ea typeface="Aptos"/>
                <a:cs typeface="Aptos"/>
              </a:defRPr>
            </a:lvl4pPr>
            <a:lvl5pPr algn="l">
              <a:defRPr sz="2925" b="1">
                <a:solidFill>
                  <a:srgbClr val="14263F"/>
                </a:solidFill>
                <a:latin typeface="Aptos"/>
                <a:ea typeface="Aptos"/>
                <a:cs typeface="Aptos"/>
              </a:defRPr>
            </a:lvl5pPr>
            <a:lvl6pPr algn="l">
              <a:defRPr sz="2925" b="1">
                <a:solidFill>
                  <a:srgbClr val="14263F"/>
                </a:solidFill>
                <a:latin typeface="Aptos"/>
                <a:ea typeface="Aptos"/>
                <a:cs typeface="Aptos"/>
              </a:defRPr>
            </a:lvl6pPr>
            <a:lvl7pPr algn="l">
              <a:defRPr sz="2925" b="1">
                <a:solidFill>
                  <a:srgbClr val="14263F"/>
                </a:solidFill>
                <a:latin typeface="Aptos"/>
                <a:ea typeface="Aptos"/>
                <a:cs typeface="Aptos"/>
              </a:defRPr>
            </a:lvl7pPr>
            <a:lvl8pPr algn="l">
              <a:defRPr sz="2925" b="1">
                <a:solidFill>
                  <a:srgbClr val="14263F"/>
                </a:solidFill>
                <a:latin typeface="Aptos"/>
                <a:ea typeface="Aptos"/>
                <a:cs typeface="Aptos"/>
              </a:defRPr>
            </a:lvl8pPr>
            <a:lvl9pPr algn="l">
              <a:defRPr sz="2925" b="1">
                <a:solidFill>
                  <a:srgbClr val="14263F"/>
                </a:solidFill>
                <a:latin typeface="Aptos"/>
                <a:ea typeface="Aptos"/>
                <a:cs typeface="Aptos"/>
              </a:defRPr>
            </a:lvl9pPr>
          </a:lstStyle>
          <a:p xmlns:a="http://schemas.openxmlformats.org/drawingml/2006/main">
            <a:pPr algn="l">
              <a:defRPr sz="2925" b="1">
                <a:solidFill>
                  <a:srgbClr val="14263F"/>
                </a:solidFill>
                <a:latin typeface="Aptos"/>
                <a:ea typeface="Aptos"/>
                <a:cs typeface="Aptos"/>
              </a:defRPr>
            </a:pPr>
            <a:r>
              <a:rPr sz="2925" b="1">
                <a:solidFill>
                  <a:srgbClr val="14263F"/>
                </a:solidFill>
                <a:latin typeface="Aptos"/>
                <a:ea typeface="Aptos"/>
                <a:cs typeface="Aptos"/>
              </a:rPr>
              <a:t>How a flagged incident reaches our response process</a:t>
            </a:r>
          </a:p>
        </p:txBody>
      </p:sp>
      <p:sp>
        <p:nvSpPr>
          <p:cNvPr id="3" name="The console supports investigation, while exports and webhooks connect to the to">
            <a:extLst xmlns:a="http://schemas.openxmlformats.org/drawingml/2006/main">
              <a:ext uri="{FF2B5EF4-FFF2-40B4-BE49-F238E27FC236}">
                <a16:creationId xmlns:a16="http://schemas.microsoft.com/office/drawing/2014/main" id="{04CD250C-DAA4-4777-9B25-667FE24CFF0F}"/>
              </a:ext>
            </a:extLst>
          </p:cNvPr>
          <p:cNvSpPr>
            <a:spLocks xmlns:a="http://schemas.openxmlformats.org/drawingml/2006/main" noGrp="1"/>
          </p:cNvSpPr>
          <p:nvPr/>
        </p:nvSpPr>
        <p:spPr>
          <a:xfrm xmlns:a="http://schemas.openxmlformats.org/drawingml/2006/main">
            <a:off x="533400" y="1590675"/>
            <a:ext cx="109537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00" b="0">
                <a:solidFill>
                  <a:srgbClr val="4D6076"/>
                </a:solidFill>
                <a:latin typeface="Aptos"/>
                <a:ea typeface="Aptos"/>
                <a:cs typeface="Aptos"/>
              </a:defRPr>
            </a:defPPr>
            <a:lvl1pPr algn="l">
              <a:defRPr sz="1500" b="0">
                <a:solidFill>
                  <a:srgbClr val="4D6076"/>
                </a:solidFill>
                <a:latin typeface="Aptos"/>
                <a:ea typeface="Aptos"/>
                <a:cs typeface="Aptos"/>
              </a:defRPr>
            </a:lvl1pPr>
            <a:lvl2pPr algn="l">
              <a:defRPr sz="1500" b="0">
                <a:solidFill>
                  <a:srgbClr val="4D6076"/>
                </a:solidFill>
                <a:latin typeface="Aptos"/>
                <a:ea typeface="Aptos"/>
                <a:cs typeface="Aptos"/>
              </a:defRPr>
            </a:lvl2pPr>
            <a:lvl3pPr algn="l">
              <a:defRPr sz="1500" b="0">
                <a:solidFill>
                  <a:srgbClr val="4D6076"/>
                </a:solidFill>
                <a:latin typeface="Aptos"/>
                <a:ea typeface="Aptos"/>
                <a:cs typeface="Aptos"/>
              </a:defRPr>
            </a:lvl3pPr>
            <a:lvl4pPr algn="l">
              <a:defRPr sz="1500" b="0">
                <a:solidFill>
                  <a:srgbClr val="4D6076"/>
                </a:solidFill>
                <a:latin typeface="Aptos"/>
                <a:ea typeface="Aptos"/>
                <a:cs typeface="Aptos"/>
              </a:defRPr>
            </a:lvl4pPr>
            <a:lvl5pPr algn="l">
              <a:defRPr sz="1500" b="0">
                <a:solidFill>
                  <a:srgbClr val="4D6076"/>
                </a:solidFill>
                <a:latin typeface="Aptos"/>
                <a:ea typeface="Aptos"/>
                <a:cs typeface="Aptos"/>
              </a:defRPr>
            </a:lvl5pPr>
            <a:lvl6pPr algn="l">
              <a:defRPr sz="1500" b="0">
                <a:solidFill>
                  <a:srgbClr val="4D6076"/>
                </a:solidFill>
                <a:latin typeface="Aptos"/>
                <a:ea typeface="Aptos"/>
                <a:cs typeface="Aptos"/>
              </a:defRPr>
            </a:lvl6pPr>
            <a:lvl7pPr algn="l">
              <a:defRPr sz="1500" b="0">
                <a:solidFill>
                  <a:srgbClr val="4D6076"/>
                </a:solidFill>
                <a:latin typeface="Aptos"/>
                <a:ea typeface="Aptos"/>
                <a:cs typeface="Aptos"/>
              </a:defRPr>
            </a:lvl7pPr>
            <a:lvl8pPr algn="l">
              <a:defRPr sz="1500" b="0">
                <a:solidFill>
                  <a:srgbClr val="4D6076"/>
                </a:solidFill>
                <a:latin typeface="Aptos"/>
                <a:ea typeface="Aptos"/>
                <a:cs typeface="Aptos"/>
              </a:defRPr>
            </a:lvl8pPr>
            <a:lvl9pPr algn="l">
              <a:defRPr sz="1500" b="0">
                <a:solidFill>
                  <a:srgbClr val="4D6076"/>
                </a:solidFill>
                <a:latin typeface="Aptos"/>
                <a:ea typeface="Aptos"/>
                <a:cs typeface="Aptos"/>
              </a:defRPr>
            </a:lvl9pPr>
          </a:lstStyle>
          <a:p xmlns:a="http://schemas.openxmlformats.org/drawingml/2006/main">
            <a:pPr algn="l">
              <a:defRPr sz="1500" b="0">
                <a:solidFill>
                  <a:srgbClr val="4D6076"/>
                </a:solidFill>
                <a:latin typeface="Aptos"/>
                <a:ea typeface="Aptos"/>
                <a:cs typeface="Aptos"/>
              </a:defRPr>
            </a:pPr>
            <a:r>
              <a:rPr sz="1500" b="0">
                <a:solidFill>
                  <a:srgbClr val="4D6076"/>
                </a:solidFill>
                <a:latin typeface="Aptos"/>
                <a:ea typeface="Aptos"/>
                <a:cs typeface="Aptos"/>
              </a:rPr>
              <a:t>The console supports investigation, while exports and webhooks connect to the tools our team already uses.</a:t>
            </a:r>
          </a:p>
        </p:txBody>
      </p:sp>
      <p:sp>
        <p:nvSpPr>
          <p:cNvPr id="4" name="">
            <a:extLst xmlns:a="http://schemas.openxmlformats.org/drawingml/2006/main">
              <a:ext uri="{FF2B5EF4-FFF2-40B4-BE49-F238E27FC236}">
                <a16:creationId xmlns:a16="http://schemas.microsoft.com/office/drawing/2014/main" id="{94FFC255-D16B-4DF8-AD7A-3A670F885BAD}"/>
              </a:ext>
            </a:extLst>
          </p:cNvPr>
          <p:cNvSpPr>
            <a:spLocks xmlns:a="http://schemas.openxmlformats.org/drawingml/2006/main" noGrp="1"/>
          </p:cNvSpPr>
          <p:nvPr/>
        </p:nvSpPr>
        <p:spPr>
          <a:xfrm xmlns:a="http://schemas.openxmlformats.org/drawingml/2006/main">
            <a:off x="533400" y="2076450"/>
            <a:ext cx="11125200" cy="0"/>
          </a:xfrm>
          <a:prstGeom xmlns:a="http://schemas.openxmlformats.org/drawingml/2006/main" prst="line">
            <a:avLst/>
          </a:prstGeom>
          <a:noFill xmlns:a="http://schemas.openxmlformats.org/drawingml/2006/main"/>
          <a:ln xmlns:a="http://schemas.openxmlformats.org/drawingml/2006/main" w="9525">
            <a:solidFill>
              <a:srgbClr val="D4DDEC"/>
            </a:solidFill>
          </a:ln>
        </p:spPr>
      </p:sp>
      <p:pic>
        <p:nvPicPr>
          <p:cNvPr id="5" name="">
            <a:extLst xmlns:a="http://schemas.openxmlformats.org/drawingml/2006/main">
              <a:ext uri="{FF2B5EF4-FFF2-40B4-BE49-F238E27FC236}">
                <a16:creationId xmlns:a16="http://schemas.microsoft.com/office/drawing/2014/main" id="{2AB93A59-6317-474C-9650-AEE41D620ACC}"/>
              </a:ext>
            </a:extLst>
          </p:cNvPr>
          <p:cNvPicPr>
            <a:picLocks xmlns:a="http://schemas.openxmlformats.org/drawingml/2006/main" noChangeAspect="1"/>
          </p:cNvPicPr>
          <p:nvPr/>
        </p:nvPicPr>
        <p:blipFill>
          <a:blip xmlns:r="http://schemas.openxmlformats.org/officeDocument/2006/relationships" xmlns:a="http://schemas.openxmlformats.org/drawingml/2006/main" r:embed="R00b147b02eca4d3e"/>
          <a:stretch xmlns:a="http://schemas.openxmlformats.org/drawingml/2006/main"/>
        </p:blipFill>
        <p:spPr>
          <a:xfrm xmlns:a="http://schemas.openxmlformats.org/drawingml/2006/main">
            <a:off x="533400" y="6363260"/>
            <a:ext cx="1333500" cy="294154"/>
          </a:xfrm>
          <a:prstGeom xmlns:a="http://schemas.openxmlformats.org/drawingml/2006/main" prst="rect">
            <a:avLst/>
          </a:prstGeom>
        </p:spPr>
      </p:pic>
      <p:sp>
        <p:nvSpPr>
          <p:cNvPr id="6" name="Browser Security">
            <a:extLst xmlns:a="http://schemas.openxmlformats.org/drawingml/2006/main">
              <a:ext uri="{FF2B5EF4-FFF2-40B4-BE49-F238E27FC236}">
                <a16:creationId xmlns:a16="http://schemas.microsoft.com/office/drawing/2014/main" id="{7D0CB8C8-FF3A-4B4F-A46F-3FD04B3BCF64}"/>
              </a:ext>
            </a:extLst>
          </p:cNvPr>
          <p:cNvSpPr>
            <a:spLocks xmlns:a="http://schemas.openxmlformats.org/drawingml/2006/main" noGrp="1"/>
          </p:cNvSpPr>
          <p:nvPr/>
        </p:nvSpPr>
        <p:spPr>
          <a:xfrm xmlns:a="http://schemas.openxmlformats.org/drawingml/2006/main">
            <a:off x="8905875" y="6410325"/>
            <a:ext cx="2095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050" b="0">
                <a:solidFill>
                  <a:srgbClr val="4D6076"/>
                </a:solidFill>
                <a:latin typeface="Aptos"/>
                <a:ea typeface="Aptos"/>
                <a:cs typeface="Aptos"/>
              </a:defRPr>
            </a:defPPr>
            <a:lvl1pPr algn="r">
              <a:defRPr sz="1050" b="0">
                <a:solidFill>
                  <a:srgbClr val="4D6076"/>
                </a:solidFill>
                <a:latin typeface="Aptos"/>
                <a:ea typeface="Aptos"/>
                <a:cs typeface="Aptos"/>
              </a:defRPr>
            </a:lvl1pPr>
            <a:lvl2pPr algn="r">
              <a:defRPr sz="1050" b="0">
                <a:solidFill>
                  <a:srgbClr val="4D6076"/>
                </a:solidFill>
                <a:latin typeface="Aptos"/>
                <a:ea typeface="Aptos"/>
                <a:cs typeface="Aptos"/>
              </a:defRPr>
            </a:lvl2pPr>
            <a:lvl3pPr algn="r">
              <a:defRPr sz="1050" b="0">
                <a:solidFill>
                  <a:srgbClr val="4D6076"/>
                </a:solidFill>
                <a:latin typeface="Aptos"/>
                <a:ea typeface="Aptos"/>
                <a:cs typeface="Aptos"/>
              </a:defRPr>
            </a:lvl3pPr>
            <a:lvl4pPr algn="r">
              <a:defRPr sz="1050" b="0">
                <a:solidFill>
                  <a:srgbClr val="4D6076"/>
                </a:solidFill>
                <a:latin typeface="Aptos"/>
                <a:ea typeface="Aptos"/>
                <a:cs typeface="Aptos"/>
              </a:defRPr>
            </a:lvl4pPr>
            <a:lvl5pPr algn="r">
              <a:defRPr sz="1050" b="0">
                <a:solidFill>
                  <a:srgbClr val="4D6076"/>
                </a:solidFill>
                <a:latin typeface="Aptos"/>
                <a:ea typeface="Aptos"/>
                <a:cs typeface="Aptos"/>
              </a:defRPr>
            </a:lvl5pPr>
            <a:lvl6pPr algn="r">
              <a:defRPr sz="1050" b="0">
                <a:solidFill>
                  <a:srgbClr val="4D6076"/>
                </a:solidFill>
                <a:latin typeface="Aptos"/>
                <a:ea typeface="Aptos"/>
                <a:cs typeface="Aptos"/>
              </a:defRPr>
            </a:lvl6pPr>
            <a:lvl7pPr algn="r">
              <a:defRPr sz="1050" b="0">
                <a:solidFill>
                  <a:srgbClr val="4D6076"/>
                </a:solidFill>
                <a:latin typeface="Aptos"/>
                <a:ea typeface="Aptos"/>
                <a:cs typeface="Aptos"/>
              </a:defRPr>
            </a:lvl7pPr>
            <a:lvl8pPr algn="r">
              <a:defRPr sz="1050" b="0">
                <a:solidFill>
                  <a:srgbClr val="4D6076"/>
                </a:solidFill>
                <a:latin typeface="Aptos"/>
                <a:ea typeface="Aptos"/>
                <a:cs typeface="Aptos"/>
              </a:defRPr>
            </a:lvl8pPr>
            <a:lvl9pPr algn="r">
              <a:defRPr sz="1050" b="0">
                <a:solidFill>
                  <a:srgbClr val="4D6076"/>
                </a:solidFill>
                <a:latin typeface="Aptos"/>
                <a:ea typeface="Aptos"/>
                <a:cs typeface="Aptos"/>
              </a:defRPr>
            </a:lvl9pPr>
          </a:lstStyle>
          <a:p xmlns:a="http://schemas.openxmlformats.org/drawingml/2006/main">
            <a:pPr algn="r">
              <a:defRPr sz="1050" b="0">
                <a:solidFill>
                  <a:srgbClr val="4D6076"/>
                </a:solidFill>
                <a:latin typeface="Aptos"/>
                <a:ea typeface="Aptos"/>
                <a:cs typeface="Aptos"/>
              </a:defRPr>
            </a:pPr>
            <a:r>
              <a:rPr sz="1050" b="0">
                <a:solidFill>
                  <a:srgbClr val="4D6076"/>
                </a:solidFill>
                <a:latin typeface="Aptos"/>
                <a:ea typeface="Aptos"/>
                <a:cs typeface="Aptos"/>
              </a:rPr>
              <a:t>Browser Security</a:t>
            </a:r>
          </a:p>
        </p:txBody>
      </p:sp>
      <p:sp>
        <p:nvSpPr>
          <p:cNvPr id="7" name="10">
            <a:extLst xmlns:a="http://schemas.openxmlformats.org/drawingml/2006/main">
              <a:ext uri="{FF2B5EF4-FFF2-40B4-BE49-F238E27FC236}">
                <a16:creationId xmlns:a16="http://schemas.microsoft.com/office/drawing/2014/main" id="{94E19115-4289-47E4-877A-0E077D122D5F}"/>
              </a:ext>
            </a:extLst>
          </p:cNvPr>
          <p:cNvSpPr>
            <a:spLocks xmlns:a="http://schemas.openxmlformats.org/drawingml/2006/main" noGrp="1"/>
          </p:cNvSpPr>
          <p:nvPr/>
        </p:nvSpPr>
        <p:spPr>
          <a:xfrm xmlns:a="http://schemas.openxmlformats.org/drawingml/2006/main">
            <a:off x="11334750" y="6381750"/>
            <a:ext cx="3238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75" b="1">
                <a:solidFill>
                  <a:srgbClr val="003EA5"/>
                </a:solidFill>
                <a:latin typeface="Aptos"/>
                <a:ea typeface="Aptos"/>
                <a:cs typeface="Aptos"/>
              </a:defRPr>
            </a:defPPr>
            <a:lvl1pPr algn="r">
              <a:defRPr sz="1275" b="1">
                <a:solidFill>
                  <a:srgbClr val="003EA5"/>
                </a:solidFill>
                <a:latin typeface="Aptos"/>
                <a:ea typeface="Aptos"/>
                <a:cs typeface="Aptos"/>
              </a:defRPr>
            </a:lvl1pPr>
            <a:lvl2pPr algn="r">
              <a:defRPr sz="1275" b="1">
                <a:solidFill>
                  <a:srgbClr val="003EA5"/>
                </a:solidFill>
                <a:latin typeface="Aptos"/>
                <a:ea typeface="Aptos"/>
                <a:cs typeface="Aptos"/>
              </a:defRPr>
            </a:lvl2pPr>
            <a:lvl3pPr algn="r">
              <a:defRPr sz="1275" b="1">
                <a:solidFill>
                  <a:srgbClr val="003EA5"/>
                </a:solidFill>
                <a:latin typeface="Aptos"/>
                <a:ea typeface="Aptos"/>
                <a:cs typeface="Aptos"/>
              </a:defRPr>
            </a:lvl3pPr>
            <a:lvl4pPr algn="r">
              <a:defRPr sz="1275" b="1">
                <a:solidFill>
                  <a:srgbClr val="003EA5"/>
                </a:solidFill>
                <a:latin typeface="Aptos"/>
                <a:ea typeface="Aptos"/>
                <a:cs typeface="Aptos"/>
              </a:defRPr>
            </a:lvl4pPr>
            <a:lvl5pPr algn="r">
              <a:defRPr sz="1275" b="1">
                <a:solidFill>
                  <a:srgbClr val="003EA5"/>
                </a:solidFill>
                <a:latin typeface="Aptos"/>
                <a:ea typeface="Aptos"/>
                <a:cs typeface="Aptos"/>
              </a:defRPr>
            </a:lvl5pPr>
            <a:lvl6pPr algn="r">
              <a:defRPr sz="1275" b="1">
                <a:solidFill>
                  <a:srgbClr val="003EA5"/>
                </a:solidFill>
                <a:latin typeface="Aptos"/>
                <a:ea typeface="Aptos"/>
                <a:cs typeface="Aptos"/>
              </a:defRPr>
            </a:lvl6pPr>
            <a:lvl7pPr algn="r">
              <a:defRPr sz="1275" b="1">
                <a:solidFill>
                  <a:srgbClr val="003EA5"/>
                </a:solidFill>
                <a:latin typeface="Aptos"/>
                <a:ea typeface="Aptos"/>
                <a:cs typeface="Aptos"/>
              </a:defRPr>
            </a:lvl7pPr>
            <a:lvl8pPr algn="r">
              <a:defRPr sz="1275" b="1">
                <a:solidFill>
                  <a:srgbClr val="003EA5"/>
                </a:solidFill>
                <a:latin typeface="Aptos"/>
                <a:ea typeface="Aptos"/>
                <a:cs typeface="Aptos"/>
              </a:defRPr>
            </a:lvl8pPr>
            <a:lvl9pPr algn="r">
              <a:defRPr sz="1275" b="1">
                <a:solidFill>
                  <a:srgbClr val="003EA5"/>
                </a:solidFill>
                <a:latin typeface="Aptos"/>
                <a:ea typeface="Aptos"/>
                <a:cs typeface="Aptos"/>
              </a:defRPr>
            </a:lvl9pPr>
          </a:lstStyle>
          <a:p xmlns:a="http://schemas.openxmlformats.org/drawingml/2006/main">
            <a:pPr algn="r">
              <a:defRPr sz="1275" b="1">
                <a:solidFill>
                  <a:srgbClr val="003EA5"/>
                </a:solidFill>
                <a:latin typeface="Aptos"/>
                <a:ea typeface="Aptos"/>
                <a:cs typeface="Aptos"/>
              </a:defRPr>
            </a:pPr>
            <a:r>
              <a:rPr sz="1275" b="1">
                <a:solidFill>
                  <a:srgbClr val="003EA5"/>
                </a:solidFill>
                <a:latin typeface="Aptos"/>
                <a:ea typeface="Aptos"/>
                <a:cs typeface="Aptos"/>
              </a:rPr>
              <a:t>10</a:t>
            </a:r>
          </a:p>
        </p:txBody>
      </p:sp>
      <p:sp>
        <p:nvSpPr>
          <p:cNvPr id="8" name="">
            <a:extLst xmlns:a="http://schemas.openxmlformats.org/drawingml/2006/main">
              <a:ext uri="{FF2B5EF4-FFF2-40B4-BE49-F238E27FC236}">
                <a16:creationId xmlns:a16="http://schemas.microsoft.com/office/drawing/2014/main" id="{EB264E5B-3642-4FF3-A4AE-568E0D3AE2D1}"/>
              </a:ext>
            </a:extLst>
          </p:cNvPr>
          <p:cNvSpPr>
            <a:spLocks xmlns:a="http://schemas.openxmlformats.org/drawingml/2006/main" noGrp="1"/>
          </p:cNvSpPr>
          <p:nvPr/>
        </p:nvSpPr>
        <p:spPr>
          <a:xfrm xmlns:a="http://schemas.openxmlformats.org/drawingml/2006/main">
            <a:off x="533400" y="2381250"/>
            <a:ext cx="2476500" cy="1524000"/>
          </a:xfrm>
          <a:prstGeom xmlns:a="http://schemas.openxmlformats.org/drawingml/2006/main" prst="rect">
            <a:avLst/>
          </a:prstGeom>
          <a:solidFill xmlns:a="http://schemas.openxmlformats.org/drawingml/2006/main">
            <a:srgbClr val="F4F7FC"/>
          </a:solidFill>
          <a:ln xmlns:a="http://schemas.openxmlformats.org/drawingml/2006/main" w="0">
            <a:noFill/>
          </a:ln>
        </p:spPr>
      </p:sp>
      <p:sp>
        <p:nvSpPr>
          <p:cNvPr id="9" name="Capture">
            <a:extLst xmlns:a="http://schemas.openxmlformats.org/drawingml/2006/main">
              <a:ext uri="{FF2B5EF4-FFF2-40B4-BE49-F238E27FC236}">
                <a16:creationId xmlns:a16="http://schemas.microsoft.com/office/drawing/2014/main" id="{8FF1AF7C-F265-413A-903C-17DC1F4D3C79}"/>
              </a:ext>
            </a:extLst>
          </p:cNvPr>
          <p:cNvSpPr>
            <a:spLocks xmlns:a="http://schemas.openxmlformats.org/drawingml/2006/main" noGrp="1"/>
          </p:cNvSpPr>
          <p:nvPr/>
        </p:nvSpPr>
        <p:spPr>
          <a:xfrm xmlns:a="http://schemas.openxmlformats.org/drawingml/2006/main">
            <a:off x="704850" y="2524125"/>
            <a:ext cx="21336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50" b="1">
                <a:solidFill>
                  <a:srgbClr val="003EA5"/>
                </a:solidFill>
                <a:latin typeface="Aptos"/>
                <a:ea typeface="Aptos"/>
                <a:cs typeface="Aptos"/>
              </a:defRPr>
            </a:defPPr>
            <a:lvl1pPr algn="l">
              <a:defRPr sz="1650" b="1">
                <a:solidFill>
                  <a:srgbClr val="003EA5"/>
                </a:solidFill>
                <a:latin typeface="Aptos"/>
                <a:ea typeface="Aptos"/>
                <a:cs typeface="Aptos"/>
              </a:defRPr>
            </a:lvl1pPr>
            <a:lvl2pPr algn="l">
              <a:defRPr sz="1650" b="1">
                <a:solidFill>
                  <a:srgbClr val="003EA5"/>
                </a:solidFill>
                <a:latin typeface="Aptos"/>
                <a:ea typeface="Aptos"/>
                <a:cs typeface="Aptos"/>
              </a:defRPr>
            </a:lvl2pPr>
            <a:lvl3pPr algn="l">
              <a:defRPr sz="1650" b="1">
                <a:solidFill>
                  <a:srgbClr val="003EA5"/>
                </a:solidFill>
                <a:latin typeface="Aptos"/>
                <a:ea typeface="Aptos"/>
                <a:cs typeface="Aptos"/>
              </a:defRPr>
            </a:lvl3pPr>
            <a:lvl4pPr algn="l">
              <a:defRPr sz="1650" b="1">
                <a:solidFill>
                  <a:srgbClr val="003EA5"/>
                </a:solidFill>
                <a:latin typeface="Aptos"/>
                <a:ea typeface="Aptos"/>
                <a:cs typeface="Aptos"/>
              </a:defRPr>
            </a:lvl4pPr>
            <a:lvl5pPr algn="l">
              <a:defRPr sz="1650" b="1">
                <a:solidFill>
                  <a:srgbClr val="003EA5"/>
                </a:solidFill>
                <a:latin typeface="Aptos"/>
                <a:ea typeface="Aptos"/>
                <a:cs typeface="Aptos"/>
              </a:defRPr>
            </a:lvl5pPr>
            <a:lvl6pPr algn="l">
              <a:defRPr sz="1650" b="1">
                <a:solidFill>
                  <a:srgbClr val="003EA5"/>
                </a:solidFill>
                <a:latin typeface="Aptos"/>
                <a:ea typeface="Aptos"/>
                <a:cs typeface="Aptos"/>
              </a:defRPr>
            </a:lvl6pPr>
            <a:lvl7pPr algn="l">
              <a:defRPr sz="1650" b="1">
                <a:solidFill>
                  <a:srgbClr val="003EA5"/>
                </a:solidFill>
                <a:latin typeface="Aptos"/>
                <a:ea typeface="Aptos"/>
                <a:cs typeface="Aptos"/>
              </a:defRPr>
            </a:lvl7pPr>
            <a:lvl8pPr algn="l">
              <a:defRPr sz="1650" b="1">
                <a:solidFill>
                  <a:srgbClr val="003EA5"/>
                </a:solidFill>
                <a:latin typeface="Aptos"/>
                <a:ea typeface="Aptos"/>
                <a:cs typeface="Aptos"/>
              </a:defRPr>
            </a:lvl8pPr>
            <a:lvl9pPr algn="l">
              <a:defRPr sz="1650" b="1">
                <a:solidFill>
                  <a:srgbClr val="003EA5"/>
                </a:solidFill>
                <a:latin typeface="Aptos"/>
                <a:ea typeface="Aptos"/>
                <a:cs typeface="Aptos"/>
              </a:defRPr>
            </a:lvl9pPr>
          </a:lstStyle>
          <a:p xmlns:a="http://schemas.openxmlformats.org/drawingml/2006/main">
            <a:pPr algn="l">
              <a:defRPr sz="1650" b="1">
                <a:solidFill>
                  <a:srgbClr val="003EA5"/>
                </a:solidFill>
                <a:latin typeface="Aptos"/>
                <a:ea typeface="Aptos"/>
                <a:cs typeface="Aptos"/>
              </a:defRPr>
            </a:pPr>
            <a:r>
              <a:rPr sz="1650" b="1">
                <a:solidFill>
                  <a:srgbClr val="003EA5"/>
                </a:solidFill>
                <a:latin typeface="Aptos"/>
                <a:ea typeface="Aptos"/>
                <a:cs typeface="Aptos"/>
              </a:rPr>
              <a:t>Capture</a:t>
            </a:r>
          </a:p>
        </p:txBody>
      </p:sp>
      <p:sp>
        <p:nvSpPr>
          <p:cNvPr id="10" name="Flagged URL, reasons and event context">
            <a:extLst xmlns:a="http://schemas.openxmlformats.org/drawingml/2006/main">
              <a:ext uri="{FF2B5EF4-FFF2-40B4-BE49-F238E27FC236}">
                <a16:creationId xmlns:a16="http://schemas.microsoft.com/office/drawing/2014/main" id="{67738A88-B3F5-49A8-8EB9-8517CC1E8929}"/>
              </a:ext>
            </a:extLst>
          </p:cNvPr>
          <p:cNvSpPr>
            <a:spLocks xmlns:a="http://schemas.openxmlformats.org/drawingml/2006/main" noGrp="1"/>
          </p:cNvSpPr>
          <p:nvPr/>
        </p:nvSpPr>
        <p:spPr>
          <a:xfrm xmlns:a="http://schemas.openxmlformats.org/drawingml/2006/main">
            <a:off x="704850" y="2952750"/>
            <a:ext cx="21336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463" b="0">
                <a:solidFill>
                  <a:srgbClr val="4D6076"/>
                </a:solidFill>
                <a:latin typeface="Aptos"/>
                <a:ea typeface="Aptos"/>
                <a:cs typeface="Aptos"/>
              </a:defRPr>
            </a:defPPr>
            <a:lvl1pPr algn="l">
              <a:defRPr sz="1463" b="0">
                <a:solidFill>
                  <a:srgbClr val="4D6076"/>
                </a:solidFill>
                <a:latin typeface="Aptos"/>
                <a:ea typeface="Aptos"/>
                <a:cs typeface="Aptos"/>
              </a:defRPr>
            </a:lvl1pPr>
            <a:lvl2pPr algn="l">
              <a:defRPr sz="1463" b="0">
                <a:solidFill>
                  <a:srgbClr val="4D6076"/>
                </a:solidFill>
                <a:latin typeface="Aptos"/>
                <a:ea typeface="Aptos"/>
                <a:cs typeface="Aptos"/>
              </a:defRPr>
            </a:lvl2pPr>
            <a:lvl3pPr algn="l">
              <a:defRPr sz="1463" b="0">
                <a:solidFill>
                  <a:srgbClr val="4D6076"/>
                </a:solidFill>
                <a:latin typeface="Aptos"/>
                <a:ea typeface="Aptos"/>
                <a:cs typeface="Aptos"/>
              </a:defRPr>
            </a:lvl3pPr>
            <a:lvl4pPr algn="l">
              <a:defRPr sz="1463" b="0">
                <a:solidFill>
                  <a:srgbClr val="4D6076"/>
                </a:solidFill>
                <a:latin typeface="Aptos"/>
                <a:ea typeface="Aptos"/>
                <a:cs typeface="Aptos"/>
              </a:defRPr>
            </a:lvl4pPr>
            <a:lvl5pPr algn="l">
              <a:defRPr sz="1463" b="0">
                <a:solidFill>
                  <a:srgbClr val="4D6076"/>
                </a:solidFill>
                <a:latin typeface="Aptos"/>
                <a:ea typeface="Aptos"/>
                <a:cs typeface="Aptos"/>
              </a:defRPr>
            </a:lvl5pPr>
            <a:lvl6pPr algn="l">
              <a:defRPr sz="1463" b="0">
                <a:solidFill>
                  <a:srgbClr val="4D6076"/>
                </a:solidFill>
                <a:latin typeface="Aptos"/>
                <a:ea typeface="Aptos"/>
                <a:cs typeface="Aptos"/>
              </a:defRPr>
            </a:lvl6pPr>
            <a:lvl7pPr algn="l">
              <a:defRPr sz="1463" b="0">
                <a:solidFill>
                  <a:srgbClr val="4D6076"/>
                </a:solidFill>
                <a:latin typeface="Aptos"/>
                <a:ea typeface="Aptos"/>
                <a:cs typeface="Aptos"/>
              </a:defRPr>
            </a:lvl7pPr>
            <a:lvl8pPr algn="l">
              <a:defRPr sz="1463" b="0">
                <a:solidFill>
                  <a:srgbClr val="4D6076"/>
                </a:solidFill>
                <a:latin typeface="Aptos"/>
                <a:ea typeface="Aptos"/>
                <a:cs typeface="Aptos"/>
              </a:defRPr>
            </a:lvl8pPr>
            <a:lvl9pPr algn="l">
              <a:defRPr sz="1463" b="0">
                <a:solidFill>
                  <a:srgbClr val="4D6076"/>
                </a:solidFill>
                <a:latin typeface="Aptos"/>
                <a:ea typeface="Aptos"/>
                <a:cs typeface="Aptos"/>
              </a:defRPr>
            </a:lvl9pPr>
          </a:lstStyle>
          <a:p xmlns:a="http://schemas.openxmlformats.org/drawingml/2006/main">
            <a:pPr algn="l">
              <a:defRPr sz="1463" b="0">
                <a:solidFill>
                  <a:srgbClr val="4D6076"/>
                </a:solidFill>
                <a:latin typeface="Aptos"/>
                <a:ea typeface="Aptos"/>
                <a:cs typeface="Aptos"/>
              </a:defRPr>
            </a:pPr>
            <a:r>
              <a:rPr sz="1463" b="0">
                <a:solidFill>
                  <a:srgbClr val="4D6076"/>
                </a:solidFill>
                <a:latin typeface="Aptos"/>
                <a:ea typeface="Aptos"/>
                <a:cs typeface="Aptos"/>
              </a:rPr>
              <a:t>Flagged URL, reasons and event context</a:t>
            </a:r>
          </a:p>
        </p:txBody>
      </p:sp>
      <p:sp>
        <p:nvSpPr>
          <p:cNvPr id="11" name="">
            <a:extLst xmlns:a="http://schemas.openxmlformats.org/drawingml/2006/main">
              <a:ext uri="{FF2B5EF4-FFF2-40B4-BE49-F238E27FC236}">
                <a16:creationId xmlns:a16="http://schemas.microsoft.com/office/drawing/2014/main" id="{3ACBA14B-BE6C-4B92-BF30-2D3D66D670FD}"/>
              </a:ext>
            </a:extLst>
          </p:cNvPr>
          <p:cNvSpPr>
            <a:spLocks xmlns:a="http://schemas.openxmlformats.org/drawingml/2006/main" noGrp="1"/>
          </p:cNvSpPr>
          <p:nvPr/>
        </p:nvSpPr>
        <p:spPr>
          <a:xfrm xmlns:a="http://schemas.openxmlformats.org/drawingml/2006/main">
            <a:off x="3409950" y="2381250"/>
            <a:ext cx="2476500" cy="1524000"/>
          </a:xfrm>
          <a:prstGeom xmlns:a="http://schemas.openxmlformats.org/drawingml/2006/main" prst="rect">
            <a:avLst/>
          </a:prstGeom>
          <a:solidFill xmlns:a="http://schemas.openxmlformats.org/drawingml/2006/main">
            <a:srgbClr val="F4F7FC"/>
          </a:solidFill>
          <a:ln xmlns:a="http://schemas.openxmlformats.org/drawingml/2006/main" w="0">
            <a:noFill/>
          </a:ln>
        </p:spPr>
      </p:sp>
      <p:sp>
        <p:nvSpPr>
          <p:cNvPr id="12" name="Triage">
            <a:extLst xmlns:a="http://schemas.openxmlformats.org/drawingml/2006/main">
              <a:ext uri="{FF2B5EF4-FFF2-40B4-BE49-F238E27FC236}">
                <a16:creationId xmlns:a16="http://schemas.microsoft.com/office/drawing/2014/main" id="{1894F221-3436-47CF-B66F-7B9D762591F9}"/>
              </a:ext>
            </a:extLst>
          </p:cNvPr>
          <p:cNvSpPr>
            <a:spLocks xmlns:a="http://schemas.openxmlformats.org/drawingml/2006/main" noGrp="1"/>
          </p:cNvSpPr>
          <p:nvPr/>
        </p:nvSpPr>
        <p:spPr>
          <a:xfrm xmlns:a="http://schemas.openxmlformats.org/drawingml/2006/main">
            <a:off x="3581400" y="2524125"/>
            <a:ext cx="21336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50" b="1">
                <a:solidFill>
                  <a:srgbClr val="003EA5"/>
                </a:solidFill>
                <a:latin typeface="Aptos"/>
                <a:ea typeface="Aptos"/>
                <a:cs typeface="Aptos"/>
              </a:defRPr>
            </a:defPPr>
            <a:lvl1pPr algn="l">
              <a:defRPr sz="1650" b="1">
                <a:solidFill>
                  <a:srgbClr val="003EA5"/>
                </a:solidFill>
                <a:latin typeface="Aptos"/>
                <a:ea typeface="Aptos"/>
                <a:cs typeface="Aptos"/>
              </a:defRPr>
            </a:lvl1pPr>
            <a:lvl2pPr algn="l">
              <a:defRPr sz="1650" b="1">
                <a:solidFill>
                  <a:srgbClr val="003EA5"/>
                </a:solidFill>
                <a:latin typeface="Aptos"/>
                <a:ea typeface="Aptos"/>
                <a:cs typeface="Aptos"/>
              </a:defRPr>
            </a:lvl2pPr>
            <a:lvl3pPr algn="l">
              <a:defRPr sz="1650" b="1">
                <a:solidFill>
                  <a:srgbClr val="003EA5"/>
                </a:solidFill>
                <a:latin typeface="Aptos"/>
                <a:ea typeface="Aptos"/>
                <a:cs typeface="Aptos"/>
              </a:defRPr>
            </a:lvl3pPr>
            <a:lvl4pPr algn="l">
              <a:defRPr sz="1650" b="1">
                <a:solidFill>
                  <a:srgbClr val="003EA5"/>
                </a:solidFill>
                <a:latin typeface="Aptos"/>
                <a:ea typeface="Aptos"/>
                <a:cs typeface="Aptos"/>
              </a:defRPr>
            </a:lvl4pPr>
            <a:lvl5pPr algn="l">
              <a:defRPr sz="1650" b="1">
                <a:solidFill>
                  <a:srgbClr val="003EA5"/>
                </a:solidFill>
                <a:latin typeface="Aptos"/>
                <a:ea typeface="Aptos"/>
                <a:cs typeface="Aptos"/>
              </a:defRPr>
            </a:lvl5pPr>
            <a:lvl6pPr algn="l">
              <a:defRPr sz="1650" b="1">
                <a:solidFill>
                  <a:srgbClr val="003EA5"/>
                </a:solidFill>
                <a:latin typeface="Aptos"/>
                <a:ea typeface="Aptos"/>
                <a:cs typeface="Aptos"/>
              </a:defRPr>
            </a:lvl6pPr>
            <a:lvl7pPr algn="l">
              <a:defRPr sz="1650" b="1">
                <a:solidFill>
                  <a:srgbClr val="003EA5"/>
                </a:solidFill>
                <a:latin typeface="Aptos"/>
                <a:ea typeface="Aptos"/>
                <a:cs typeface="Aptos"/>
              </a:defRPr>
            </a:lvl7pPr>
            <a:lvl8pPr algn="l">
              <a:defRPr sz="1650" b="1">
                <a:solidFill>
                  <a:srgbClr val="003EA5"/>
                </a:solidFill>
                <a:latin typeface="Aptos"/>
                <a:ea typeface="Aptos"/>
                <a:cs typeface="Aptos"/>
              </a:defRPr>
            </a:lvl8pPr>
            <a:lvl9pPr algn="l">
              <a:defRPr sz="1650" b="1">
                <a:solidFill>
                  <a:srgbClr val="003EA5"/>
                </a:solidFill>
                <a:latin typeface="Aptos"/>
                <a:ea typeface="Aptos"/>
                <a:cs typeface="Aptos"/>
              </a:defRPr>
            </a:lvl9pPr>
          </a:lstStyle>
          <a:p xmlns:a="http://schemas.openxmlformats.org/drawingml/2006/main">
            <a:pPr algn="l">
              <a:defRPr sz="1650" b="1">
                <a:solidFill>
                  <a:srgbClr val="003EA5"/>
                </a:solidFill>
                <a:latin typeface="Aptos"/>
                <a:ea typeface="Aptos"/>
                <a:cs typeface="Aptos"/>
              </a:defRPr>
            </a:pPr>
            <a:r>
              <a:rPr sz="1650" b="1">
                <a:solidFill>
                  <a:srgbClr val="003EA5"/>
                </a:solidFill>
                <a:latin typeface="Aptos"/>
                <a:ea typeface="Aptos"/>
                <a:cs typeface="Aptos"/>
              </a:rPr>
              <a:t>Triage</a:t>
            </a:r>
          </a:p>
        </p:txBody>
      </p:sp>
      <p:sp>
        <p:nvSpPr>
          <p:cNvPr id="13" name="Review status, analyst and decision">
            <a:extLst xmlns:a="http://schemas.openxmlformats.org/drawingml/2006/main">
              <a:ext uri="{FF2B5EF4-FFF2-40B4-BE49-F238E27FC236}">
                <a16:creationId xmlns:a16="http://schemas.microsoft.com/office/drawing/2014/main" id="{2BADCDD6-1140-4402-BCB5-B3777B0CBA5F}"/>
              </a:ext>
            </a:extLst>
          </p:cNvPr>
          <p:cNvSpPr>
            <a:spLocks xmlns:a="http://schemas.openxmlformats.org/drawingml/2006/main" noGrp="1"/>
          </p:cNvSpPr>
          <p:nvPr/>
        </p:nvSpPr>
        <p:spPr>
          <a:xfrm xmlns:a="http://schemas.openxmlformats.org/drawingml/2006/main">
            <a:off x="3581400" y="2952750"/>
            <a:ext cx="21336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463" b="0">
                <a:solidFill>
                  <a:srgbClr val="4D6076"/>
                </a:solidFill>
                <a:latin typeface="Aptos"/>
                <a:ea typeface="Aptos"/>
                <a:cs typeface="Aptos"/>
              </a:defRPr>
            </a:defPPr>
            <a:lvl1pPr algn="l">
              <a:defRPr sz="1463" b="0">
                <a:solidFill>
                  <a:srgbClr val="4D6076"/>
                </a:solidFill>
                <a:latin typeface="Aptos"/>
                <a:ea typeface="Aptos"/>
                <a:cs typeface="Aptos"/>
              </a:defRPr>
            </a:lvl1pPr>
            <a:lvl2pPr algn="l">
              <a:defRPr sz="1463" b="0">
                <a:solidFill>
                  <a:srgbClr val="4D6076"/>
                </a:solidFill>
                <a:latin typeface="Aptos"/>
                <a:ea typeface="Aptos"/>
                <a:cs typeface="Aptos"/>
              </a:defRPr>
            </a:lvl2pPr>
            <a:lvl3pPr algn="l">
              <a:defRPr sz="1463" b="0">
                <a:solidFill>
                  <a:srgbClr val="4D6076"/>
                </a:solidFill>
                <a:latin typeface="Aptos"/>
                <a:ea typeface="Aptos"/>
                <a:cs typeface="Aptos"/>
              </a:defRPr>
            </a:lvl3pPr>
            <a:lvl4pPr algn="l">
              <a:defRPr sz="1463" b="0">
                <a:solidFill>
                  <a:srgbClr val="4D6076"/>
                </a:solidFill>
                <a:latin typeface="Aptos"/>
                <a:ea typeface="Aptos"/>
                <a:cs typeface="Aptos"/>
              </a:defRPr>
            </a:lvl4pPr>
            <a:lvl5pPr algn="l">
              <a:defRPr sz="1463" b="0">
                <a:solidFill>
                  <a:srgbClr val="4D6076"/>
                </a:solidFill>
                <a:latin typeface="Aptos"/>
                <a:ea typeface="Aptos"/>
                <a:cs typeface="Aptos"/>
              </a:defRPr>
            </a:lvl5pPr>
            <a:lvl6pPr algn="l">
              <a:defRPr sz="1463" b="0">
                <a:solidFill>
                  <a:srgbClr val="4D6076"/>
                </a:solidFill>
                <a:latin typeface="Aptos"/>
                <a:ea typeface="Aptos"/>
                <a:cs typeface="Aptos"/>
              </a:defRPr>
            </a:lvl6pPr>
            <a:lvl7pPr algn="l">
              <a:defRPr sz="1463" b="0">
                <a:solidFill>
                  <a:srgbClr val="4D6076"/>
                </a:solidFill>
                <a:latin typeface="Aptos"/>
                <a:ea typeface="Aptos"/>
                <a:cs typeface="Aptos"/>
              </a:defRPr>
            </a:lvl7pPr>
            <a:lvl8pPr algn="l">
              <a:defRPr sz="1463" b="0">
                <a:solidFill>
                  <a:srgbClr val="4D6076"/>
                </a:solidFill>
                <a:latin typeface="Aptos"/>
                <a:ea typeface="Aptos"/>
                <a:cs typeface="Aptos"/>
              </a:defRPr>
            </a:lvl8pPr>
            <a:lvl9pPr algn="l">
              <a:defRPr sz="1463" b="0">
                <a:solidFill>
                  <a:srgbClr val="4D6076"/>
                </a:solidFill>
                <a:latin typeface="Aptos"/>
                <a:ea typeface="Aptos"/>
                <a:cs typeface="Aptos"/>
              </a:defRPr>
            </a:lvl9pPr>
          </a:lstStyle>
          <a:p xmlns:a="http://schemas.openxmlformats.org/drawingml/2006/main">
            <a:pPr algn="l">
              <a:defRPr sz="1463" b="0">
                <a:solidFill>
                  <a:srgbClr val="4D6076"/>
                </a:solidFill>
                <a:latin typeface="Aptos"/>
                <a:ea typeface="Aptos"/>
                <a:cs typeface="Aptos"/>
              </a:defRPr>
            </a:pPr>
            <a:r>
              <a:rPr sz="1463" b="0">
                <a:solidFill>
                  <a:srgbClr val="4D6076"/>
                </a:solidFill>
                <a:latin typeface="Aptos"/>
                <a:ea typeface="Aptos"/>
                <a:cs typeface="Aptos"/>
              </a:rPr>
              <a:t>Review status, analyst and decision</a:t>
            </a:r>
          </a:p>
        </p:txBody>
      </p:sp>
      <p:sp>
        <p:nvSpPr>
          <p:cNvPr id="14" name="">
            <a:extLst xmlns:a="http://schemas.openxmlformats.org/drawingml/2006/main">
              <a:ext uri="{FF2B5EF4-FFF2-40B4-BE49-F238E27FC236}">
                <a16:creationId xmlns:a16="http://schemas.microsoft.com/office/drawing/2014/main" id="{DCA2EF87-6151-43AD-B13D-E37817E591AA}"/>
              </a:ext>
            </a:extLst>
          </p:cNvPr>
          <p:cNvSpPr>
            <a:spLocks xmlns:a="http://schemas.openxmlformats.org/drawingml/2006/main" noGrp="1"/>
          </p:cNvSpPr>
          <p:nvPr/>
        </p:nvSpPr>
        <p:spPr>
          <a:xfrm xmlns:a="http://schemas.openxmlformats.org/drawingml/2006/main">
            <a:off x="6286500" y="2381250"/>
            <a:ext cx="2476500" cy="1524000"/>
          </a:xfrm>
          <a:prstGeom xmlns:a="http://schemas.openxmlformats.org/drawingml/2006/main" prst="rect">
            <a:avLst/>
          </a:prstGeom>
          <a:solidFill xmlns:a="http://schemas.openxmlformats.org/drawingml/2006/main">
            <a:srgbClr val="F4F7FC"/>
          </a:solidFill>
          <a:ln xmlns:a="http://schemas.openxmlformats.org/drawingml/2006/main" w="0">
            <a:noFill/>
          </a:ln>
        </p:spPr>
      </p:sp>
      <p:sp>
        <p:nvSpPr>
          <p:cNvPr id="15" name="Investigate">
            <a:extLst xmlns:a="http://schemas.openxmlformats.org/drawingml/2006/main">
              <a:ext uri="{FF2B5EF4-FFF2-40B4-BE49-F238E27FC236}">
                <a16:creationId xmlns:a16="http://schemas.microsoft.com/office/drawing/2014/main" id="{9E068C9F-7826-41C1-9945-2384BD1E5154}"/>
              </a:ext>
            </a:extLst>
          </p:cNvPr>
          <p:cNvSpPr>
            <a:spLocks xmlns:a="http://schemas.openxmlformats.org/drawingml/2006/main" noGrp="1"/>
          </p:cNvSpPr>
          <p:nvPr/>
        </p:nvSpPr>
        <p:spPr>
          <a:xfrm xmlns:a="http://schemas.openxmlformats.org/drawingml/2006/main">
            <a:off x="6457950" y="2524125"/>
            <a:ext cx="21336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50" b="1">
                <a:solidFill>
                  <a:srgbClr val="003EA5"/>
                </a:solidFill>
                <a:latin typeface="Aptos"/>
                <a:ea typeface="Aptos"/>
                <a:cs typeface="Aptos"/>
              </a:defRPr>
            </a:defPPr>
            <a:lvl1pPr algn="l">
              <a:defRPr sz="1650" b="1">
                <a:solidFill>
                  <a:srgbClr val="003EA5"/>
                </a:solidFill>
                <a:latin typeface="Aptos"/>
                <a:ea typeface="Aptos"/>
                <a:cs typeface="Aptos"/>
              </a:defRPr>
            </a:lvl1pPr>
            <a:lvl2pPr algn="l">
              <a:defRPr sz="1650" b="1">
                <a:solidFill>
                  <a:srgbClr val="003EA5"/>
                </a:solidFill>
                <a:latin typeface="Aptos"/>
                <a:ea typeface="Aptos"/>
                <a:cs typeface="Aptos"/>
              </a:defRPr>
            </a:lvl2pPr>
            <a:lvl3pPr algn="l">
              <a:defRPr sz="1650" b="1">
                <a:solidFill>
                  <a:srgbClr val="003EA5"/>
                </a:solidFill>
                <a:latin typeface="Aptos"/>
                <a:ea typeface="Aptos"/>
                <a:cs typeface="Aptos"/>
              </a:defRPr>
            </a:lvl3pPr>
            <a:lvl4pPr algn="l">
              <a:defRPr sz="1650" b="1">
                <a:solidFill>
                  <a:srgbClr val="003EA5"/>
                </a:solidFill>
                <a:latin typeface="Aptos"/>
                <a:ea typeface="Aptos"/>
                <a:cs typeface="Aptos"/>
              </a:defRPr>
            </a:lvl4pPr>
            <a:lvl5pPr algn="l">
              <a:defRPr sz="1650" b="1">
                <a:solidFill>
                  <a:srgbClr val="003EA5"/>
                </a:solidFill>
                <a:latin typeface="Aptos"/>
                <a:ea typeface="Aptos"/>
                <a:cs typeface="Aptos"/>
              </a:defRPr>
            </a:lvl5pPr>
            <a:lvl6pPr algn="l">
              <a:defRPr sz="1650" b="1">
                <a:solidFill>
                  <a:srgbClr val="003EA5"/>
                </a:solidFill>
                <a:latin typeface="Aptos"/>
                <a:ea typeface="Aptos"/>
                <a:cs typeface="Aptos"/>
              </a:defRPr>
            </a:lvl6pPr>
            <a:lvl7pPr algn="l">
              <a:defRPr sz="1650" b="1">
                <a:solidFill>
                  <a:srgbClr val="003EA5"/>
                </a:solidFill>
                <a:latin typeface="Aptos"/>
                <a:ea typeface="Aptos"/>
                <a:cs typeface="Aptos"/>
              </a:defRPr>
            </a:lvl7pPr>
            <a:lvl8pPr algn="l">
              <a:defRPr sz="1650" b="1">
                <a:solidFill>
                  <a:srgbClr val="003EA5"/>
                </a:solidFill>
                <a:latin typeface="Aptos"/>
                <a:ea typeface="Aptos"/>
                <a:cs typeface="Aptos"/>
              </a:defRPr>
            </a:lvl8pPr>
            <a:lvl9pPr algn="l">
              <a:defRPr sz="1650" b="1">
                <a:solidFill>
                  <a:srgbClr val="003EA5"/>
                </a:solidFill>
                <a:latin typeface="Aptos"/>
                <a:ea typeface="Aptos"/>
                <a:cs typeface="Aptos"/>
              </a:defRPr>
            </a:lvl9pPr>
          </a:lstStyle>
          <a:p xmlns:a="http://schemas.openxmlformats.org/drawingml/2006/main">
            <a:pPr algn="l">
              <a:defRPr sz="1650" b="1">
                <a:solidFill>
                  <a:srgbClr val="003EA5"/>
                </a:solidFill>
                <a:latin typeface="Aptos"/>
                <a:ea typeface="Aptos"/>
                <a:cs typeface="Aptos"/>
              </a:defRPr>
            </a:pPr>
            <a:r>
              <a:rPr sz="1650" b="1">
                <a:solidFill>
                  <a:srgbClr val="003EA5"/>
                </a:solidFill>
                <a:latin typeface="Aptos"/>
                <a:ea typeface="Aptos"/>
                <a:cs typeface="Aptos"/>
              </a:rPr>
              <a:t>Investigate</a:t>
            </a:r>
          </a:p>
        </p:txBody>
      </p:sp>
      <p:sp>
        <p:nvSpPr>
          <p:cNvPr id="16" name="Page elements, network and hosting context">
            <a:extLst xmlns:a="http://schemas.openxmlformats.org/drawingml/2006/main">
              <a:ext uri="{FF2B5EF4-FFF2-40B4-BE49-F238E27FC236}">
                <a16:creationId xmlns:a16="http://schemas.microsoft.com/office/drawing/2014/main" id="{A63F3ECF-2983-42F2-B987-B25F80534F55}"/>
              </a:ext>
            </a:extLst>
          </p:cNvPr>
          <p:cNvSpPr>
            <a:spLocks xmlns:a="http://schemas.openxmlformats.org/drawingml/2006/main" noGrp="1"/>
          </p:cNvSpPr>
          <p:nvPr/>
        </p:nvSpPr>
        <p:spPr>
          <a:xfrm xmlns:a="http://schemas.openxmlformats.org/drawingml/2006/main">
            <a:off x="6457950" y="2952750"/>
            <a:ext cx="21336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463" b="0">
                <a:solidFill>
                  <a:srgbClr val="4D6076"/>
                </a:solidFill>
                <a:latin typeface="Aptos"/>
                <a:ea typeface="Aptos"/>
                <a:cs typeface="Aptos"/>
              </a:defRPr>
            </a:defPPr>
            <a:lvl1pPr algn="l">
              <a:defRPr sz="1463" b="0">
                <a:solidFill>
                  <a:srgbClr val="4D6076"/>
                </a:solidFill>
                <a:latin typeface="Aptos"/>
                <a:ea typeface="Aptos"/>
                <a:cs typeface="Aptos"/>
              </a:defRPr>
            </a:lvl1pPr>
            <a:lvl2pPr algn="l">
              <a:defRPr sz="1463" b="0">
                <a:solidFill>
                  <a:srgbClr val="4D6076"/>
                </a:solidFill>
                <a:latin typeface="Aptos"/>
                <a:ea typeface="Aptos"/>
                <a:cs typeface="Aptos"/>
              </a:defRPr>
            </a:lvl2pPr>
            <a:lvl3pPr algn="l">
              <a:defRPr sz="1463" b="0">
                <a:solidFill>
                  <a:srgbClr val="4D6076"/>
                </a:solidFill>
                <a:latin typeface="Aptos"/>
                <a:ea typeface="Aptos"/>
                <a:cs typeface="Aptos"/>
              </a:defRPr>
            </a:lvl3pPr>
            <a:lvl4pPr algn="l">
              <a:defRPr sz="1463" b="0">
                <a:solidFill>
                  <a:srgbClr val="4D6076"/>
                </a:solidFill>
                <a:latin typeface="Aptos"/>
                <a:ea typeface="Aptos"/>
                <a:cs typeface="Aptos"/>
              </a:defRPr>
            </a:lvl4pPr>
            <a:lvl5pPr algn="l">
              <a:defRPr sz="1463" b="0">
                <a:solidFill>
                  <a:srgbClr val="4D6076"/>
                </a:solidFill>
                <a:latin typeface="Aptos"/>
                <a:ea typeface="Aptos"/>
                <a:cs typeface="Aptos"/>
              </a:defRPr>
            </a:lvl5pPr>
            <a:lvl6pPr algn="l">
              <a:defRPr sz="1463" b="0">
                <a:solidFill>
                  <a:srgbClr val="4D6076"/>
                </a:solidFill>
                <a:latin typeface="Aptos"/>
                <a:ea typeface="Aptos"/>
                <a:cs typeface="Aptos"/>
              </a:defRPr>
            </a:lvl6pPr>
            <a:lvl7pPr algn="l">
              <a:defRPr sz="1463" b="0">
                <a:solidFill>
                  <a:srgbClr val="4D6076"/>
                </a:solidFill>
                <a:latin typeface="Aptos"/>
                <a:ea typeface="Aptos"/>
                <a:cs typeface="Aptos"/>
              </a:defRPr>
            </a:lvl7pPr>
            <a:lvl8pPr algn="l">
              <a:defRPr sz="1463" b="0">
                <a:solidFill>
                  <a:srgbClr val="4D6076"/>
                </a:solidFill>
                <a:latin typeface="Aptos"/>
                <a:ea typeface="Aptos"/>
                <a:cs typeface="Aptos"/>
              </a:defRPr>
            </a:lvl8pPr>
            <a:lvl9pPr algn="l">
              <a:defRPr sz="1463" b="0">
                <a:solidFill>
                  <a:srgbClr val="4D6076"/>
                </a:solidFill>
                <a:latin typeface="Aptos"/>
                <a:ea typeface="Aptos"/>
                <a:cs typeface="Aptos"/>
              </a:defRPr>
            </a:lvl9pPr>
          </a:lstStyle>
          <a:p xmlns:a="http://schemas.openxmlformats.org/drawingml/2006/main">
            <a:pPr algn="l">
              <a:defRPr sz="1463" b="0">
                <a:solidFill>
                  <a:srgbClr val="4D6076"/>
                </a:solidFill>
                <a:latin typeface="Aptos"/>
                <a:ea typeface="Aptos"/>
                <a:cs typeface="Aptos"/>
              </a:defRPr>
            </a:pPr>
            <a:r>
              <a:rPr sz="1463" b="0">
                <a:solidFill>
                  <a:srgbClr val="4D6076"/>
                </a:solidFill>
                <a:latin typeface="Aptos"/>
                <a:ea typeface="Aptos"/>
                <a:cs typeface="Aptos"/>
              </a:rPr>
              <a:t>Page elements, network and hosting context</a:t>
            </a:r>
          </a:p>
        </p:txBody>
      </p:sp>
      <p:sp>
        <p:nvSpPr>
          <p:cNvPr id="17" name="">
            <a:extLst xmlns:a="http://schemas.openxmlformats.org/drawingml/2006/main">
              <a:ext uri="{FF2B5EF4-FFF2-40B4-BE49-F238E27FC236}">
                <a16:creationId xmlns:a16="http://schemas.microsoft.com/office/drawing/2014/main" id="{147DB5A0-E212-4A4F-BB48-C3089C2979A9}"/>
              </a:ext>
            </a:extLst>
          </p:cNvPr>
          <p:cNvSpPr>
            <a:spLocks xmlns:a="http://schemas.openxmlformats.org/drawingml/2006/main" noGrp="1"/>
          </p:cNvSpPr>
          <p:nvPr/>
        </p:nvSpPr>
        <p:spPr>
          <a:xfrm xmlns:a="http://schemas.openxmlformats.org/drawingml/2006/main">
            <a:off x="9163050" y="2381250"/>
            <a:ext cx="2476500" cy="1524000"/>
          </a:xfrm>
          <a:prstGeom xmlns:a="http://schemas.openxmlformats.org/drawingml/2006/main" prst="rect">
            <a:avLst/>
          </a:prstGeom>
          <a:solidFill xmlns:a="http://schemas.openxmlformats.org/drawingml/2006/main">
            <a:srgbClr val="EDF8F7"/>
          </a:solidFill>
          <a:ln xmlns:a="http://schemas.openxmlformats.org/drawingml/2006/main" w="0">
            <a:noFill/>
          </a:ln>
        </p:spPr>
      </p:sp>
      <p:sp>
        <p:nvSpPr>
          <p:cNvPr id="18" name="Respond">
            <a:extLst xmlns:a="http://schemas.openxmlformats.org/drawingml/2006/main">
              <a:ext uri="{FF2B5EF4-FFF2-40B4-BE49-F238E27FC236}">
                <a16:creationId xmlns:a16="http://schemas.microsoft.com/office/drawing/2014/main" id="{E34A9179-4334-4C08-A023-AAF8A7997EB7}"/>
              </a:ext>
            </a:extLst>
          </p:cNvPr>
          <p:cNvSpPr>
            <a:spLocks xmlns:a="http://schemas.openxmlformats.org/drawingml/2006/main" noGrp="1"/>
          </p:cNvSpPr>
          <p:nvPr/>
        </p:nvSpPr>
        <p:spPr>
          <a:xfrm xmlns:a="http://schemas.openxmlformats.org/drawingml/2006/main">
            <a:off x="9334500" y="2524125"/>
            <a:ext cx="21336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50" b="1">
                <a:solidFill>
                  <a:srgbClr val="007E87"/>
                </a:solidFill>
                <a:latin typeface="Aptos"/>
                <a:ea typeface="Aptos"/>
                <a:cs typeface="Aptos"/>
              </a:defRPr>
            </a:defPPr>
            <a:lvl1pPr algn="l">
              <a:defRPr sz="1650" b="1">
                <a:solidFill>
                  <a:srgbClr val="007E87"/>
                </a:solidFill>
                <a:latin typeface="Aptos"/>
                <a:ea typeface="Aptos"/>
                <a:cs typeface="Aptos"/>
              </a:defRPr>
            </a:lvl1pPr>
            <a:lvl2pPr algn="l">
              <a:defRPr sz="1650" b="1">
                <a:solidFill>
                  <a:srgbClr val="007E87"/>
                </a:solidFill>
                <a:latin typeface="Aptos"/>
                <a:ea typeface="Aptos"/>
                <a:cs typeface="Aptos"/>
              </a:defRPr>
            </a:lvl2pPr>
            <a:lvl3pPr algn="l">
              <a:defRPr sz="1650" b="1">
                <a:solidFill>
                  <a:srgbClr val="007E87"/>
                </a:solidFill>
                <a:latin typeface="Aptos"/>
                <a:ea typeface="Aptos"/>
                <a:cs typeface="Aptos"/>
              </a:defRPr>
            </a:lvl3pPr>
            <a:lvl4pPr algn="l">
              <a:defRPr sz="1650" b="1">
                <a:solidFill>
                  <a:srgbClr val="007E87"/>
                </a:solidFill>
                <a:latin typeface="Aptos"/>
                <a:ea typeface="Aptos"/>
                <a:cs typeface="Aptos"/>
              </a:defRPr>
            </a:lvl4pPr>
            <a:lvl5pPr algn="l">
              <a:defRPr sz="1650" b="1">
                <a:solidFill>
                  <a:srgbClr val="007E87"/>
                </a:solidFill>
                <a:latin typeface="Aptos"/>
                <a:ea typeface="Aptos"/>
                <a:cs typeface="Aptos"/>
              </a:defRPr>
            </a:lvl5pPr>
            <a:lvl6pPr algn="l">
              <a:defRPr sz="1650" b="1">
                <a:solidFill>
                  <a:srgbClr val="007E87"/>
                </a:solidFill>
                <a:latin typeface="Aptos"/>
                <a:ea typeface="Aptos"/>
                <a:cs typeface="Aptos"/>
              </a:defRPr>
            </a:lvl6pPr>
            <a:lvl7pPr algn="l">
              <a:defRPr sz="1650" b="1">
                <a:solidFill>
                  <a:srgbClr val="007E87"/>
                </a:solidFill>
                <a:latin typeface="Aptos"/>
                <a:ea typeface="Aptos"/>
                <a:cs typeface="Aptos"/>
              </a:defRPr>
            </a:lvl7pPr>
            <a:lvl8pPr algn="l">
              <a:defRPr sz="1650" b="1">
                <a:solidFill>
                  <a:srgbClr val="007E87"/>
                </a:solidFill>
                <a:latin typeface="Aptos"/>
                <a:ea typeface="Aptos"/>
                <a:cs typeface="Aptos"/>
              </a:defRPr>
            </a:lvl8pPr>
            <a:lvl9pPr algn="l">
              <a:defRPr sz="1650" b="1">
                <a:solidFill>
                  <a:srgbClr val="007E87"/>
                </a:solidFill>
                <a:latin typeface="Aptos"/>
                <a:ea typeface="Aptos"/>
                <a:cs typeface="Aptos"/>
              </a:defRPr>
            </a:lvl9pPr>
          </a:lstStyle>
          <a:p xmlns:a="http://schemas.openxmlformats.org/drawingml/2006/main">
            <a:pPr algn="l">
              <a:defRPr sz="1650" b="1">
                <a:solidFill>
                  <a:srgbClr val="007E87"/>
                </a:solidFill>
                <a:latin typeface="Aptos"/>
                <a:ea typeface="Aptos"/>
                <a:cs typeface="Aptos"/>
              </a:defRPr>
            </a:pPr>
            <a:r>
              <a:rPr sz="1650" b="1">
                <a:solidFill>
                  <a:srgbClr val="007E87"/>
                </a:solidFill>
                <a:latin typeface="Aptos"/>
                <a:ea typeface="Aptos"/>
                <a:cs typeface="Aptos"/>
              </a:rPr>
              <a:t>Respond</a:t>
            </a:r>
          </a:p>
        </p:txBody>
      </p:sp>
      <p:sp>
        <p:nvSpPr>
          <p:cNvPr id="19" name="Our SIEM, ticketing or SOAR workflow">
            <a:extLst xmlns:a="http://schemas.openxmlformats.org/drawingml/2006/main">
              <a:ext uri="{FF2B5EF4-FFF2-40B4-BE49-F238E27FC236}">
                <a16:creationId xmlns:a16="http://schemas.microsoft.com/office/drawing/2014/main" id="{302DD9F7-CC2C-406C-BCFE-5B43DF338202}"/>
              </a:ext>
            </a:extLst>
          </p:cNvPr>
          <p:cNvSpPr>
            <a:spLocks xmlns:a="http://schemas.openxmlformats.org/drawingml/2006/main" noGrp="1"/>
          </p:cNvSpPr>
          <p:nvPr/>
        </p:nvSpPr>
        <p:spPr>
          <a:xfrm xmlns:a="http://schemas.openxmlformats.org/drawingml/2006/main">
            <a:off x="9334500" y="2952750"/>
            <a:ext cx="21336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463" b="0">
                <a:solidFill>
                  <a:srgbClr val="4D6076"/>
                </a:solidFill>
                <a:latin typeface="Aptos"/>
                <a:ea typeface="Aptos"/>
                <a:cs typeface="Aptos"/>
              </a:defRPr>
            </a:defPPr>
            <a:lvl1pPr algn="l">
              <a:defRPr sz="1463" b="0">
                <a:solidFill>
                  <a:srgbClr val="4D6076"/>
                </a:solidFill>
                <a:latin typeface="Aptos"/>
                <a:ea typeface="Aptos"/>
                <a:cs typeface="Aptos"/>
              </a:defRPr>
            </a:lvl1pPr>
            <a:lvl2pPr algn="l">
              <a:defRPr sz="1463" b="0">
                <a:solidFill>
                  <a:srgbClr val="4D6076"/>
                </a:solidFill>
                <a:latin typeface="Aptos"/>
                <a:ea typeface="Aptos"/>
                <a:cs typeface="Aptos"/>
              </a:defRPr>
            </a:lvl2pPr>
            <a:lvl3pPr algn="l">
              <a:defRPr sz="1463" b="0">
                <a:solidFill>
                  <a:srgbClr val="4D6076"/>
                </a:solidFill>
                <a:latin typeface="Aptos"/>
                <a:ea typeface="Aptos"/>
                <a:cs typeface="Aptos"/>
              </a:defRPr>
            </a:lvl3pPr>
            <a:lvl4pPr algn="l">
              <a:defRPr sz="1463" b="0">
                <a:solidFill>
                  <a:srgbClr val="4D6076"/>
                </a:solidFill>
                <a:latin typeface="Aptos"/>
                <a:ea typeface="Aptos"/>
                <a:cs typeface="Aptos"/>
              </a:defRPr>
            </a:lvl4pPr>
            <a:lvl5pPr algn="l">
              <a:defRPr sz="1463" b="0">
                <a:solidFill>
                  <a:srgbClr val="4D6076"/>
                </a:solidFill>
                <a:latin typeface="Aptos"/>
                <a:ea typeface="Aptos"/>
                <a:cs typeface="Aptos"/>
              </a:defRPr>
            </a:lvl5pPr>
            <a:lvl6pPr algn="l">
              <a:defRPr sz="1463" b="0">
                <a:solidFill>
                  <a:srgbClr val="4D6076"/>
                </a:solidFill>
                <a:latin typeface="Aptos"/>
                <a:ea typeface="Aptos"/>
                <a:cs typeface="Aptos"/>
              </a:defRPr>
            </a:lvl6pPr>
            <a:lvl7pPr algn="l">
              <a:defRPr sz="1463" b="0">
                <a:solidFill>
                  <a:srgbClr val="4D6076"/>
                </a:solidFill>
                <a:latin typeface="Aptos"/>
                <a:ea typeface="Aptos"/>
                <a:cs typeface="Aptos"/>
              </a:defRPr>
            </a:lvl7pPr>
            <a:lvl8pPr algn="l">
              <a:defRPr sz="1463" b="0">
                <a:solidFill>
                  <a:srgbClr val="4D6076"/>
                </a:solidFill>
                <a:latin typeface="Aptos"/>
                <a:ea typeface="Aptos"/>
                <a:cs typeface="Aptos"/>
              </a:defRPr>
            </a:lvl8pPr>
            <a:lvl9pPr algn="l">
              <a:defRPr sz="1463" b="0">
                <a:solidFill>
                  <a:srgbClr val="4D6076"/>
                </a:solidFill>
                <a:latin typeface="Aptos"/>
                <a:ea typeface="Aptos"/>
                <a:cs typeface="Aptos"/>
              </a:defRPr>
            </a:lvl9pPr>
          </a:lstStyle>
          <a:p xmlns:a="http://schemas.openxmlformats.org/drawingml/2006/main">
            <a:pPr algn="l">
              <a:defRPr sz="1463" b="0">
                <a:solidFill>
                  <a:srgbClr val="4D6076"/>
                </a:solidFill>
                <a:latin typeface="Aptos"/>
                <a:ea typeface="Aptos"/>
                <a:cs typeface="Aptos"/>
              </a:defRPr>
            </a:pPr>
            <a:r>
              <a:rPr sz="1463" b="0">
                <a:solidFill>
                  <a:srgbClr val="4D6076"/>
                </a:solidFill>
                <a:latin typeface="Aptos"/>
                <a:ea typeface="Aptos"/>
                <a:cs typeface="Aptos"/>
              </a:rPr>
              <a:t>Our SIEM, ticketing or SOAR workflow</a:t>
            </a:r>
          </a:p>
        </p:txBody>
      </p:sp>
      <p:sp>
        <p:nvSpPr>
          <p:cNvPr id="23" name="">
            <a:extLst xmlns:a="http://schemas.openxmlformats.org/drawingml/2006/main">
              <a:ext uri="{FF2B5EF4-FFF2-40B4-BE49-F238E27FC236}">
                <a16:creationId xmlns:a16="http://schemas.microsoft.com/office/drawing/2014/main" id="{387526FC-567C-45B7-9B43-02BACFC57953}"/>
              </a:ext>
            </a:extLst>
          </p:cNvPr>
          <p:cNvSpPr>
            <a:spLocks xmlns:a="http://schemas.openxmlformats.org/drawingml/2006/main" noGrp="1"/>
          </p:cNvSpPr>
          <p:nvPr/>
        </p:nvSpPr>
        <p:spPr>
          <a:xfrm xmlns:a="http://schemas.openxmlformats.org/drawingml/2006/main">
            <a:off x="533400" y="4400550"/>
            <a:ext cx="3448050" cy="0"/>
          </a:xfrm>
          <a:prstGeom xmlns:a="http://schemas.openxmlformats.org/drawingml/2006/main" prst="line">
            <a:avLst/>
          </a:prstGeom>
          <a:noFill xmlns:a="http://schemas.openxmlformats.org/drawingml/2006/main"/>
          <a:ln xmlns:a="http://schemas.openxmlformats.org/drawingml/2006/main" w="9525">
            <a:solidFill>
              <a:srgbClr val="D4DDEC"/>
            </a:solidFill>
          </a:ln>
        </p:spPr>
      </p:sp>
      <p:sp>
        <p:nvSpPr>
          <p:cNvPr id="24" name="SIEM export API">
            <a:extLst xmlns:a="http://schemas.openxmlformats.org/drawingml/2006/main">
              <a:ext uri="{FF2B5EF4-FFF2-40B4-BE49-F238E27FC236}">
                <a16:creationId xmlns:a16="http://schemas.microsoft.com/office/drawing/2014/main" id="{9EAFE108-FA2C-4770-926A-5FF0F657DA5F}"/>
              </a:ext>
            </a:extLst>
          </p:cNvPr>
          <p:cNvSpPr>
            <a:spLocks xmlns:a="http://schemas.openxmlformats.org/drawingml/2006/main" noGrp="1"/>
          </p:cNvSpPr>
          <p:nvPr/>
        </p:nvSpPr>
        <p:spPr>
          <a:xfrm xmlns:a="http://schemas.openxmlformats.org/drawingml/2006/main">
            <a:off x="533400" y="4572000"/>
            <a:ext cx="34480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50" b="1">
                <a:solidFill>
                  <a:srgbClr val="003EA5"/>
                </a:solidFill>
                <a:latin typeface="Aptos"/>
                <a:ea typeface="Aptos"/>
                <a:cs typeface="Aptos"/>
              </a:defRPr>
            </a:defPPr>
            <a:lvl1pPr algn="l">
              <a:defRPr sz="1650" b="1">
                <a:solidFill>
                  <a:srgbClr val="003EA5"/>
                </a:solidFill>
                <a:latin typeface="Aptos"/>
                <a:ea typeface="Aptos"/>
                <a:cs typeface="Aptos"/>
              </a:defRPr>
            </a:lvl1pPr>
            <a:lvl2pPr algn="l">
              <a:defRPr sz="1650" b="1">
                <a:solidFill>
                  <a:srgbClr val="003EA5"/>
                </a:solidFill>
                <a:latin typeface="Aptos"/>
                <a:ea typeface="Aptos"/>
                <a:cs typeface="Aptos"/>
              </a:defRPr>
            </a:lvl2pPr>
            <a:lvl3pPr algn="l">
              <a:defRPr sz="1650" b="1">
                <a:solidFill>
                  <a:srgbClr val="003EA5"/>
                </a:solidFill>
                <a:latin typeface="Aptos"/>
                <a:ea typeface="Aptos"/>
                <a:cs typeface="Aptos"/>
              </a:defRPr>
            </a:lvl3pPr>
            <a:lvl4pPr algn="l">
              <a:defRPr sz="1650" b="1">
                <a:solidFill>
                  <a:srgbClr val="003EA5"/>
                </a:solidFill>
                <a:latin typeface="Aptos"/>
                <a:ea typeface="Aptos"/>
                <a:cs typeface="Aptos"/>
              </a:defRPr>
            </a:lvl4pPr>
            <a:lvl5pPr algn="l">
              <a:defRPr sz="1650" b="1">
                <a:solidFill>
                  <a:srgbClr val="003EA5"/>
                </a:solidFill>
                <a:latin typeface="Aptos"/>
                <a:ea typeface="Aptos"/>
                <a:cs typeface="Aptos"/>
              </a:defRPr>
            </a:lvl5pPr>
            <a:lvl6pPr algn="l">
              <a:defRPr sz="1650" b="1">
                <a:solidFill>
                  <a:srgbClr val="003EA5"/>
                </a:solidFill>
                <a:latin typeface="Aptos"/>
                <a:ea typeface="Aptos"/>
                <a:cs typeface="Aptos"/>
              </a:defRPr>
            </a:lvl6pPr>
            <a:lvl7pPr algn="l">
              <a:defRPr sz="1650" b="1">
                <a:solidFill>
                  <a:srgbClr val="003EA5"/>
                </a:solidFill>
                <a:latin typeface="Aptos"/>
                <a:ea typeface="Aptos"/>
                <a:cs typeface="Aptos"/>
              </a:defRPr>
            </a:lvl7pPr>
            <a:lvl8pPr algn="l">
              <a:defRPr sz="1650" b="1">
                <a:solidFill>
                  <a:srgbClr val="003EA5"/>
                </a:solidFill>
                <a:latin typeface="Aptos"/>
                <a:ea typeface="Aptos"/>
                <a:cs typeface="Aptos"/>
              </a:defRPr>
            </a:lvl8pPr>
            <a:lvl9pPr algn="l">
              <a:defRPr sz="1650" b="1">
                <a:solidFill>
                  <a:srgbClr val="003EA5"/>
                </a:solidFill>
                <a:latin typeface="Aptos"/>
                <a:ea typeface="Aptos"/>
                <a:cs typeface="Aptos"/>
              </a:defRPr>
            </a:lvl9pPr>
          </a:lstStyle>
          <a:p xmlns:a="http://schemas.openxmlformats.org/drawingml/2006/main">
            <a:pPr algn="l">
              <a:defRPr sz="1650" b="1">
                <a:solidFill>
                  <a:srgbClr val="003EA5"/>
                </a:solidFill>
                <a:latin typeface="Aptos"/>
                <a:ea typeface="Aptos"/>
                <a:cs typeface="Aptos"/>
              </a:defRPr>
            </a:pPr>
            <a:r>
              <a:rPr sz="1650" b="1">
                <a:solidFill>
                  <a:srgbClr val="003EA5"/>
                </a:solidFill>
                <a:latin typeface="Aptos"/>
                <a:ea typeface="Aptos"/>
                <a:cs typeface="Aptos"/>
              </a:rPr>
              <a:t>SIEM export API</a:t>
            </a:r>
          </a:p>
        </p:txBody>
      </p:sp>
      <p:sp>
        <p:nvSpPr>
          <p:cNvPr id="25" name="JSON, OCSF, ECS or CEF&#10;Splunk, Sentinel, Elastic, QRadar">
            <a:extLst xmlns:a="http://schemas.openxmlformats.org/drawingml/2006/main">
              <a:ext uri="{FF2B5EF4-FFF2-40B4-BE49-F238E27FC236}">
                <a16:creationId xmlns:a16="http://schemas.microsoft.com/office/drawing/2014/main" id="{0BC2B995-FF9C-4929-A775-E3286C47F209}"/>
              </a:ext>
            </a:extLst>
          </p:cNvPr>
          <p:cNvSpPr>
            <a:spLocks xmlns:a="http://schemas.openxmlformats.org/drawingml/2006/main" noGrp="1"/>
          </p:cNvSpPr>
          <p:nvPr/>
        </p:nvSpPr>
        <p:spPr>
          <a:xfrm xmlns:a="http://schemas.openxmlformats.org/drawingml/2006/main">
            <a:off x="533400" y="5010150"/>
            <a:ext cx="34480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00" b="0">
                <a:solidFill>
                  <a:srgbClr val="4D6076"/>
                </a:solidFill>
                <a:latin typeface="Aptos"/>
                <a:ea typeface="Aptos"/>
                <a:cs typeface="Aptos"/>
              </a:defRPr>
            </a:defPPr>
            <a:lvl1pPr algn="l">
              <a:defRPr sz="1500" b="0">
                <a:solidFill>
                  <a:srgbClr val="4D6076"/>
                </a:solidFill>
                <a:latin typeface="Aptos"/>
                <a:ea typeface="Aptos"/>
                <a:cs typeface="Aptos"/>
              </a:defRPr>
            </a:lvl1pPr>
            <a:lvl2pPr algn="l">
              <a:defRPr sz="1500" b="0">
                <a:solidFill>
                  <a:srgbClr val="4D6076"/>
                </a:solidFill>
                <a:latin typeface="Aptos"/>
                <a:ea typeface="Aptos"/>
                <a:cs typeface="Aptos"/>
              </a:defRPr>
            </a:lvl2pPr>
            <a:lvl3pPr algn="l">
              <a:defRPr sz="1500" b="0">
                <a:solidFill>
                  <a:srgbClr val="4D6076"/>
                </a:solidFill>
                <a:latin typeface="Aptos"/>
                <a:ea typeface="Aptos"/>
                <a:cs typeface="Aptos"/>
              </a:defRPr>
            </a:lvl3pPr>
            <a:lvl4pPr algn="l">
              <a:defRPr sz="1500" b="0">
                <a:solidFill>
                  <a:srgbClr val="4D6076"/>
                </a:solidFill>
                <a:latin typeface="Aptos"/>
                <a:ea typeface="Aptos"/>
                <a:cs typeface="Aptos"/>
              </a:defRPr>
            </a:lvl4pPr>
            <a:lvl5pPr algn="l">
              <a:defRPr sz="1500" b="0">
                <a:solidFill>
                  <a:srgbClr val="4D6076"/>
                </a:solidFill>
                <a:latin typeface="Aptos"/>
                <a:ea typeface="Aptos"/>
                <a:cs typeface="Aptos"/>
              </a:defRPr>
            </a:lvl5pPr>
            <a:lvl6pPr algn="l">
              <a:defRPr sz="1500" b="0">
                <a:solidFill>
                  <a:srgbClr val="4D6076"/>
                </a:solidFill>
                <a:latin typeface="Aptos"/>
                <a:ea typeface="Aptos"/>
                <a:cs typeface="Aptos"/>
              </a:defRPr>
            </a:lvl6pPr>
            <a:lvl7pPr algn="l">
              <a:defRPr sz="1500" b="0">
                <a:solidFill>
                  <a:srgbClr val="4D6076"/>
                </a:solidFill>
                <a:latin typeface="Aptos"/>
                <a:ea typeface="Aptos"/>
                <a:cs typeface="Aptos"/>
              </a:defRPr>
            </a:lvl7pPr>
            <a:lvl8pPr algn="l">
              <a:defRPr sz="1500" b="0">
                <a:solidFill>
                  <a:srgbClr val="4D6076"/>
                </a:solidFill>
                <a:latin typeface="Aptos"/>
                <a:ea typeface="Aptos"/>
                <a:cs typeface="Aptos"/>
              </a:defRPr>
            </a:lvl8pPr>
            <a:lvl9pPr algn="l">
              <a:defRPr sz="1500" b="0">
                <a:solidFill>
                  <a:srgbClr val="4D6076"/>
                </a:solidFill>
                <a:latin typeface="Aptos"/>
                <a:ea typeface="Aptos"/>
                <a:cs typeface="Aptos"/>
              </a:defRPr>
            </a:lvl9pPr>
          </a:lstStyle>
          <a:p xmlns:a="http://schemas.openxmlformats.org/drawingml/2006/main">
            <a:pPr algn="l">
              <a:defRPr sz="1500" b="0">
                <a:solidFill>
                  <a:srgbClr val="4D6076"/>
                </a:solidFill>
                <a:latin typeface="Aptos"/>
                <a:ea typeface="Aptos"/>
                <a:cs typeface="Aptos"/>
              </a:defRPr>
            </a:pPr>
            <a:r>
              <a:rPr sz="1500" b="0">
                <a:solidFill>
                  <a:srgbClr val="4D6076"/>
                </a:solidFill>
                <a:latin typeface="Aptos"/>
                <a:ea typeface="Aptos"/>
                <a:cs typeface="Aptos"/>
              </a:rPr>
              <a:t>JSON, OCSF, ECS or CEF</a:t>
            </a:r>
          </a:p>
          <a:p xmlns:a="http://schemas.openxmlformats.org/drawingml/2006/main">
            <a:pPr algn="l">
              <a:defRPr sz="1500" b="0">
                <a:solidFill>
                  <a:srgbClr val="4D6076"/>
                </a:solidFill>
                <a:latin typeface="Aptos"/>
                <a:ea typeface="Aptos"/>
                <a:cs typeface="Aptos"/>
              </a:defRPr>
            </a:pPr>
            <a:r>
              <a:rPr sz="1500" b="0">
                <a:solidFill>
                  <a:srgbClr val="4D6076"/>
                </a:solidFill>
                <a:latin typeface="Aptos"/>
                <a:ea typeface="Aptos"/>
                <a:cs typeface="Aptos"/>
              </a:rPr>
              <a:t>Splunk, Sentinel, Elastic, QRadar</a:t>
            </a:r>
          </a:p>
        </p:txBody>
      </p:sp>
      <p:sp>
        <p:nvSpPr>
          <p:cNvPr id="26" name="">
            <a:extLst xmlns:a="http://schemas.openxmlformats.org/drawingml/2006/main">
              <a:ext uri="{FF2B5EF4-FFF2-40B4-BE49-F238E27FC236}">
                <a16:creationId xmlns:a16="http://schemas.microsoft.com/office/drawing/2014/main" id="{CA8C2AFF-6B49-4E3F-873C-03B39CAE4ED7}"/>
              </a:ext>
            </a:extLst>
          </p:cNvPr>
          <p:cNvSpPr>
            <a:spLocks xmlns:a="http://schemas.openxmlformats.org/drawingml/2006/main" noGrp="1"/>
          </p:cNvSpPr>
          <p:nvPr/>
        </p:nvSpPr>
        <p:spPr>
          <a:xfrm xmlns:a="http://schemas.openxmlformats.org/drawingml/2006/main">
            <a:off x="4371975" y="4400550"/>
            <a:ext cx="3448050" cy="0"/>
          </a:xfrm>
          <a:prstGeom xmlns:a="http://schemas.openxmlformats.org/drawingml/2006/main" prst="line">
            <a:avLst/>
          </a:prstGeom>
          <a:noFill xmlns:a="http://schemas.openxmlformats.org/drawingml/2006/main"/>
          <a:ln xmlns:a="http://schemas.openxmlformats.org/drawingml/2006/main" w="9525">
            <a:solidFill>
              <a:srgbClr val="D4DDEC"/>
            </a:solidFill>
          </a:ln>
        </p:spPr>
      </p:sp>
      <p:sp>
        <p:nvSpPr>
          <p:cNvPr id="27" name="Signed webhooks">
            <a:extLst xmlns:a="http://schemas.openxmlformats.org/drawingml/2006/main">
              <a:ext uri="{FF2B5EF4-FFF2-40B4-BE49-F238E27FC236}">
                <a16:creationId xmlns:a16="http://schemas.microsoft.com/office/drawing/2014/main" id="{FA68CA3A-B48F-4E5A-BB19-7B78A5210A44}"/>
              </a:ext>
            </a:extLst>
          </p:cNvPr>
          <p:cNvSpPr>
            <a:spLocks xmlns:a="http://schemas.openxmlformats.org/drawingml/2006/main" noGrp="1"/>
          </p:cNvSpPr>
          <p:nvPr/>
        </p:nvSpPr>
        <p:spPr>
          <a:xfrm xmlns:a="http://schemas.openxmlformats.org/drawingml/2006/main">
            <a:off x="4371975" y="4572000"/>
            <a:ext cx="34480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50" b="1">
                <a:solidFill>
                  <a:srgbClr val="007E87"/>
                </a:solidFill>
                <a:latin typeface="Aptos"/>
                <a:ea typeface="Aptos"/>
                <a:cs typeface="Aptos"/>
              </a:defRPr>
            </a:defPPr>
            <a:lvl1pPr algn="l">
              <a:defRPr sz="1650" b="1">
                <a:solidFill>
                  <a:srgbClr val="007E87"/>
                </a:solidFill>
                <a:latin typeface="Aptos"/>
                <a:ea typeface="Aptos"/>
                <a:cs typeface="Aptos"/>
              </a:defRPr>
            </a:lvl1pPr>
            <a:lvl2pPr algn="l">
              <a:defRPr sz="1650" b="1">
                <a:solidFill>
                  <a:srgbClr val="007E87"/>
                </a:solidFill>
                <a:latin typeface="Aptos"/>
                <a:ea typeface="Aptos"/>
                <a:cs typeface="Aptos"/>
              </a:defRPr>
            </a:lvl2pPr>
            <a:lvl3pPr algn="l">
              <a:defRPr sz="1650" b="1">
                <a:solidFill>
                  <a:srgbClr val="007E87"/>
                </a:solidFill>
                <a:latin typeface="Aptos"/>
                <a:ea typeface="Aptos"/>
                <a:cs typeface="Aptos"/>
              </a:defRPr>
            </a:lvl3pPr>
            <a:lvl4pPr algn="l">
              <a:defRPr sz="1650" b="1">
                <a:solidFill>
                  <a:srgbClr val="007E87"/>
                </a:solidFill>
                <a:latin typeface="Aptos"/>
                <a:ea typeface="Aptos"/>
                <a:cs typeface="Aptos"/>
              </a:defRPr>
            </a:lvl4pPr>
            <a:lvl5pPr algn="l">
              <a:defRPr sz="1650" b="1">
                <a:solidFill>
                  <a:srgbClr val="007E87"/>
                </a:solidFill>
                <a:latin typeface="Aptos"/>
                <a:ea typeface="Aptos"/>
                <a:cs typeface="Aptos"/>
              </a:defRPr>
            </a:lvl5pPr>
            <a:lvl6pPr algn="l">
              <a:defRPr sz="1650" b="1">
                <a:solidFill>
                  <a:srgbClr val="007E87"/>
                </a:solidFill>
                <a:latin typeface="Aptos"/>
                <a:ea typeface="Aptos"/>
                <a:cs typeface="Aptos"/>
              </a:defRPr>
            </a:lvl6pPr>
            <a:lvl7pPr algn="l">
              <a:defRPr sz="1650" b="1">
                <a:solidFill>
                  <a:srgbClr val="007E87"/>
                </a:solidFill>
                <a:latin typeface="Aptos"/>
                <a:ea typeface="Aptos"/>
                <a:cs typeface="Aptos"/>
              </a:defRPr>
            </a:lvl7pPr>
            <a:lvl8pPr algn="l">
              <a:defRPr sz="1650" b="1">
                <a:solidFill>
                  <a:srgbClr val="007E87"/>
                </a:solidFill>
                <a:latin typeface="Aptos"/>
                <a:ea typeface="Aptos"/>
                <a:cs typeface="Aptos"/>
              </a:defRPr>
            </a:lvl8pPr>
            <a:lvl9pPr algn="l">
              <a:defRPr sz="1650" b="1">
                <a:solidFill>
                  <a:srgbClr val="007E87"/>
                </a:solidFill>
                <a:latin typeface="Aptos"/>
                <a:ea typeface="Aptos"/>
                <a:cs typeface="Aptos"/>
              </a:defRPr>
            </a:lvl9pPr>
          </a:lstStyle>
          <a:p xmlns:a="http://schemas.openxmlformats.org/drawingml/2006/main">
            <a:pPr algn="l">
              <a:defRPr sz="1650" b="1">
                <a:solidFill>
                  <a:srgbClr val="007E87"/>
                </a:solidFill>
                <a:latin typeface="Aptos"/>
                <a:ea typeface="Aptos"/>
                <a:cs typeface="Aptos"/>
              </a:defRPr>
            </a:pPr>
            <a:r>
              <a:rPr sz="1650" b="1">
                <a:solidFill>
                  <a:srgbClr val="007E87"/>
                </a:solidFill>
                <a:latin typeface="Aptos"/>
                <a:ea typeface="Aptos"/>
                <a:cs typeface="Aptos"/>
              </a:rPr>
              <a:t>Signed webhooks</a:t>
            </a:r>
          </a:p>
        </p:txBody>
      </p:sp>
      <p:sp>
        <p:nvSpPr>
          <p:cNvPr id="28" name="Incident delivery to ServiceNow, Jira, a SOAR or an HTTPS collector">
            <a:extLst xmlns:a="http://schemas.openxmlformats.org/drawingml/2006/main">
              <a:ext uri="{FF2B5EF4-FFF2-40B4-BE49-F238E27FC236}">
                <a16:creationId xmlns:a16="http://schemas.microsoft.com/office/drawing/2014/main" id="{792C3830-3EA4-4E57-AE90-8C1D092563B7}"/>
              </a:ext>
            </a:extLst>
          </p:cNvPr>
          <p:cNvSpPr>
            <a:spLocks xmlns:a="http://schemas.openxmlformats.org/drawingml/2006/main" noGrp="1"/>
          </p:cNvSpPr>
          <p:nvPr/>
        </p:nvSpPr>
        <p:spPr>
          <a:xfrm xmlns:a="http://schemas.openxmlformats.org/drawingml/2006/main">
            <a:off x="4371975" y="5010150"/>
            <a:ext cx="34480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00" b="0">
                <a:solidFill>
                  <a:srgbClr val="4D6076"/>
                </a:solidFill>
                <a:latin typeface="Aptos"/>
                <a:ea typeface="Aptos"/>
                <a:cs typeface="Aptos"/>
              </a:defRPr>
            </a:defPPr>
            <a:lvl1pPr algn="l">
              <a:defRPr sz="1500" b="0">
                <a:solidFill>
                  <a:srgbClr val="4D6076"/>
                </a:solidFill>
                <a:latin typeface="Aptos"/>
                <a:ea typeface="Aptos"/>
                <a:cs typeface="Aptos"/>
              </a:defRPr>
            </a:lvl1pPr>
            <a:lvl2pPr algn="l">
              <a:defRPr sz="1500" b="0">
                <a:solidFill>
                  <a:srgbClr val="4D6076"/>
                </a:solidFill>
                <a:latin typeface="Aptos"/>
                <a:ea typeface="Aptos"/>
                <a:cs typeface="Aptos"/>
              </a:defRPr>
            </a:lvl2pPr>
            <a:lvl3pPr algn="l">
              <a:defRPr sz="1500" b="0">
                <a:solidFill>
                  <a:srgbClr val="4D6076"/>
                </a:solidFill>
                <a:latin typeface="Aptos"/>
                <a:ea typeface="Aptos"/>
                <a:cs typeface="Aptos"/>
              </a:defRPr>
            </a:lvl3pPr>
            <a:lvl4pPr algn="l">
              <a:defRPr sz="1500" b="0">
                <a:solidFill>
                  <a:srgbClr val="4D6076"/>
                </a:solidFill>
                <a:latin typeface="Aptos"/>
                <a:ea typeface="Aptos"/>
                <a:cs typeface="Aptos"/>
              </a:defRPr>
            </a:lvl4pPr>
            <a:lvl5pPr algn="l">
              <a:defRPr sz="1500" b="0">
                <a:solidFill>
                  <a:srgbClr val="4D6076"/>
                </a:solidFill>
                <a:latin typeface="Aptos"/>
                <a:ea typeface="Aptos"/>
                <a:cs typeface="Aptos"/>
              </a:defRPr>
            </a:lvl5pPr>
            <a:lvl6pPr algn="l">
              <a:defRPr sz="1500" b="0">
                <a:solidFill>
                  <a:srgbClr val="4D6076"/>
                </a:solidFill>
                <a:latin typeface="Aptos"/>
                <a:ea typeface="Aptos"/>
                <a:cs typeface="Aptos"/>
              </a:defRPr>
            </a:lvl6pPr>
            <a:lvl7pPr algn="l">
              <a:defRPr sz="1500" b="0">
                <a:solidFill>
                  <a:srgbClr val="4D6076"/>
                </a:solidFill>
                <a:latin typeface="Aptos"/>
                <a:ea typeface="Aptos"/>
                <a:cs typeface="Aptos"/>
              </a:defRPr>
            </a:lvl7pPr>
            <a:lvl8pPr algn="l">
              <a:defRPr sz="1500" b="0">
                <a:solidFill>
                  <a:srgbClr val="4D6076"/>
                </a:solidFill>
                <a:latin typeface="Aptos"/>
                <a:ea typeface="Aptos"/>
                <a:cs typeface="Aptos"/>
              </a:defRPr>
            </a:lvl8pPr>
            <a:lvl9pPr algn="l">
              <a:defRPr sz="1500" b="0">
                <a:solidFill>
                  <a:srgbClr val="4D6076"/>
                </a:solidFill>
                <a:latin typeface="Aptos"/>
                <a:ea typeface="Aptos"/>
                <a:cs typeface="Aptos"/>
              </a:defRPr>
            </a:lvl9pPr>
          </a:lstStyle>
          <a:p xmlns:a="http://schemas.openxmlformats.org/drawingml/2006/main">
            <a:pPr algn="l">
              <a:defRPr sz="1500" b="0">
                <a:solidFill>
                  <a:srgbClr val="4D6076"/>
                </a:solidFill>
                <a:latin typeface="Aptos"/>
                <a:ea typeface="Aptos"/>
                <a:cs typeface="Aptos"/>
              </a:defRPr>
            </a:pPr>
            <a:r>
              <a:rPr sz="1500" b="0">
                <a:solidFill>
                  <a:srgbClr val="4D6076"/>
                </a:solidFill>
                <a:latin typeface="Aptos"/>
                <a:ea typeface="Aptos"/>
                <a:cs typeface="Aptos"/>
              </a:rPr>
              <a:t>Incident delivery to ServiceNow, Jira, a SOAR or an HTTPS collector</a:t>
            </a:r>
          </a:p>
        </p:txBody>
      </p:sp>
      <p:sp>
        <p:nvSpPr>
          <p:cNvPr id="29" name="">
            <a:extLst xmlns:a="http://schemas.openxmlformats.org/drawingml/2006/main">
              <a:ext uri="{FF2B5EF4-FFF2-40B4-BE49-F238E27FC236}">
                <a16:creationId xmlns:a16="http://schemas.microsoft.com/office/drawing/2014/main" id="{6A6F6973-8F4F-4EAA-818D-680F8FDCC288}"/>
              </a:ext>
            </a:extLst>
          </p:cNvPr>
          <p:cNvSpPr>
            <a:spLocks xmlns:a="http://schemas.openxmlformats.org/drawingml/2006/main" noGrp="1"/>
          </p:cNvSpPr>
          <p:nvPr/>
        </p:nvSpPr>
        <p:spPr>
          <a:xfrm xmlns:a="http://schemas.openxmlformats.org/drawingml/2006/main">
            <a:off x="8210550" y="4400550"/>
            <a:ext cx="3448050" cy="0"/>
          </a:xfrm>
          <a:prstGeom xmlns:a="http://schemas.openxmlformats.org/drawingml/2006/main" prst="line">
            <a:avLst/>
          </a:prstGeom>
          <a:noFill xmlns:a="http://schemas.openxmlformats.org/drawingml/2006/main"/>
          <a:ln xmlns:a="http://schemas.openxmlformats.org/drawingml/2006/main" w="9525">
            <a:solidFill>
              <a:srgbClr val="D4DDEC"/>
            </a:solidFill>
          </a:ln>
        </p:spPr>
      </p:sp>
      <p:sp>
        <p:nvSpPr>
          <p:cNvPr id="30" name="Threat intelligence">
            <a:extLst xmlns:a="http://schemas.openxmlformats.org/drawingml/2006/main">
              <a:ext uri="{FF2B5EF4-FFF2-40B4-BE49-F238E27FC236}">
                <a16:creationId xmlns:a16="http://schemas.microsoft.com/office/drawing/2014/main" id="{D69B713A-D627-424A-90CA-0B8A35BA1459}"/>
              </a:ext>
            </a:extLst>
          </p:cNvPr>
          <p:cNvSpPr>
            <a:spLocks xmlns:a="http://schemas.openxmlformats.org/drawingml/2006/main" noGrp="1"/>
          </p:cNvSpPr>
          <p:nvPr/>
        </p:nvSpPr>
        <p:spPr>
          <a:xfrm xmlns:a="http://schemas.openxmlformats.org/drawingml/2006/main">
            <a:off x="8210550" y="4572000"/>
            <a:ext cx="34480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50" b="1">
                <a:solidFill>
                  <a:srgbClr val="003EA5"/>
                </a:solidFill>
                <a:latin typeface="Aptos"/>
                <a:ea typeface="Aptos"/>
                <a:cs typeface="Aptos"/>
              </a:defRPr>
            </a:defPPr>
            <a:lvl1pPr algn="l">
              <a:defRPr sz="1650" b="1">
                <a:solidFill>
                  <a:srgbClr val="003EA5"/>
                </a:solidFill>
                <a:latin typeface="Aptos"/>
                <a:ea typeface="Aptos"/>
                <a:cs typeface="Aptos"/>
              </a:defRPr>
            </a:lvl1pPr>
            <a:lvl2pPr algn="l">
              <a:defRPr sz="1650" b="1">
                <a:solidFill>
                  <a:srgbClr val="003EA5"/>
                </a:solidFill>
                <a:latin typeface="Aptos"/>
                <a:ea typeface="Aptos"/>
                <a:cs typeface="Aptos"/>
              </a:defRPr>
            </a:lvl2pPr>
            <a:lvl3pPr algn="l">
              <a:defRPr sz="1650" b="1">
                <a:solidFill>
                  <a:srgbClr val="003EA5"/>
                </a:solidFill>
                <a:latin typeface="Aptos"/>
                <a:ea typeface="Aptos"/>
                <a:cs typeface="Aptos"/>
              </a:defRPr>
            </a:lvl3pPr>
            <a:lvl4pPr algn="l">
              <a:defRPr sz="1650" b="1">
                <a:solidFill>
                  <a:srgbClr val="003EA5"/>
                </a:solidFill>
                <a:latin typeface="Aptos"/>
                <a:ea typeface="Aptos"/>
                <a:cs typeface="Aptos"/>
              </a:defRPr>
            </a:lvl4pPr>
            <a:lvl5pPr algn="l">
              <a:defRPr sz="1650" b="1">
                <a:solidFill>
                  <a:srgbClr val="003EA5"/>
                </a:solidFill>
                <a:latin typeface="Aptos"/>
                <a:ea typeface="Aptos"/>
                <a:cs typeface="Aptos"/>
              </a:defRPr>
            </a:lvl5pPr>
            <a:lvl6pPr algn="l">
              <a:defRPr sz="1650" b="1">
                <a:solidFill>
                  <a:srgbClr val="003EA5"/>
                </a:solidFill>
                <a:latin typeface="Aptos"/>
                <a:ea typeface="Aptos"/>
                <a:cs typeface="Aptos"/>
              </a:defRPr>
            </a:lvl6pPr>
            <a:lvl7pPr algn="l">
              <a:defRPr sz="1650" b="1">
                <a:solidFill>
                  <a:srgbClr val="003EA5"/>
                </a:solidFill>
                <a:latin typeface="Aptos"/>
                <a:ea typeface="Aptos"/>
                <a:cs typeface="Aptos"/>
              </a:defRPr>
            </a:lvl7pPr>
            <a:lvl8pPr algn="l">
              <a:defRPr sz="1650" b="1">
                <a:solidFill>
                  <a:srgbClr val="003EA5"/>
                </a:solidFill>
                <a:latin typeface="Aptos"/>
                <a:ea typeface="Aptos"/>
                <a:cs typeface="Aptos"/>
              </a:defRPr>
            </a:lvl8pPr>
            <a:lvl9pPr algn="l">
              <a:defRPr sz="1650" b="1">
                <a:solidFill>
                  <a:srgbClr val="003EA5"/>
                </a:solidFill>
                <a:latin typeface="Aptos"/>
                <a:ea typeface="Aptos"/>
                <a:cs typeface="Aptos"/>
              </a:defRPr>
            </a:lvl9pPr>
          </a:lstStyle>
          <a:p xmlns:a="http://schemas.openxmlformats.org/drawingml/2006/main">
            <a:pPr algn="l">
              <a:defRPr sz="1650" b="1">
                <a:solidFill>
                  <a:srgbClr val="003EA5"/>
                </a:solidFill>
                <a:latin typeface="Aptos"/>
                <a:ea typeface="Aptos"/>
                <a:cs typeface="Aptos"/>
              </a:defRPr>
            </a:pPr>
            <a:r>
              <a:rPr sz="1650" b="1">
                <a:solidFill>
                  <a:srgbClr val="003EA5"/>
                </a:solidFill>
                <a:latin typeface="Aptos"/>
                <a:ea typeface="Aptos"/>
                <a:cs typeface="Aptos"/>
              </a:rPr>
              <a:t>Threat intelligence</a:t>
            </a:r>
          </a:p>
        </p:txBody>
      </p:sp>
      <p:sp>
        <p:nvSpPr>
          <p:cNvPr id="31" name="STIX 2.1 bundles and TAXII 2.1 collections for compatible platforms">
            <a:extLst xmlns:a="http://schemas.openxmlformats.org/drawingml/2006/main">
              <a:ext uri="{FF2B5EF4-FFF2-40B4-BE49-F238E27FC236}">
                <a16:creationId xmlns:a16="http://schemas.microsoft.com/office/drawing/2014/main" id="{03497260-C11E-410F-B0EA-68F9FBA1B420}"/>
              </a:ext>
            </a:extLst>
          </p:cNvPr>
          <p:cNvSpPr>
            <a:spLocks xmlns:a="http://schemas.openxmlformats.org/drawingml/2006/main" noGrp="1"/>
          </p:cNvSpPr>
          <p:nvPr/>
        </p:nvSpPr>
        <p:spPr>
          <a:xfrm xmlns:a="http://schemas.openxmlformats.org/drawingml/2006/main">
            <a:off x="8210550" y="5010150"/>
            <a:ext cx="34480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00" b="0">
                <a:solidFill>
                  <a:srgbClr val="4D6076"/>
                </a:solidFill>
                <a:latin typeface="Aptos"/>
                <a:ea typeface="Aptos"/>
                <a:cs typeface="Aptos"/>
              </a:defRPr>
            </a:defPPr>
            <a:lvl1pPr algn="l">
              <a:defRPr sz="1500" b="0">
                <a:solidFill>
                  <a:srgbClr val="4D6076"/>
                </a:solidFill>
                <a:latin typeface="Aptos"/>
                <a:ea typeface="Aptos"/>
                <a:cs typeface="Aptos"/>
              </a:defRPr>
            </a:lvl1pPr>
            <a:lvl2pPr algn="l">
              <a:defRPr sz="1500" b="0">
                <a:solidFill>
                  <a:srgbClr val="4D6076"/>
                </a:solidFill>
                <a:latin typeface="Aptos"/>
                <a:ea typeface="Aptos"/>
                <a:cs typeface="Aptos"/>
              </a:defRPr>
            </a:lvl2pPr>
            <a:lvl3pPr algn="l">
              <a:defRPr sz="1500" b="0">
                <a:solidFill>
                  <a:srgbClr val="4D6076"/>
                </a:solidFill>
                <a:latin typeface="Aptos"/>
                <a:ea typeface="Aptos"/>
                <a:cs typeface="Aptos"/>
              </a:defRPr>
            </a:lvl3pPr>
            <a:lvl4pPr algn="l">
              <a:defRPr sz="1500" b="0">
                <a:solidFill>
                  <a:srgbClr val="4D6076"/>
                </a:solidFill>
                <a:latin typeface="Aptos"/>
                <a:ea typeface="Aptos"/>
                <a:cs typeface="Aptos"/>
              </a:defRPr>
            </a:lvl4pPr>
            <a:lvl5pPr algn="l">
              <a:defRPr sz="1500" b="0">
                <a:solidFill>
                  <a:srgbClr val="4D6076"/>
                </a:solidFill>
                <a:latin typeface="Aptos"/>
                <a:ea typeface="Aptos"/>
                <a:cs typeface="Aptos"/>
              </a:defRPr>
            </a:lvl5pPr>
            <a:lvl6pPr algn="l">
              <a:defRPr sz="1500" b="0">
                <a:solidFill>
                  <a:srgbClr val="4D6076"/>
                </a:solidFill>
                <a:latin typeface="Aptos"/>
                <a:ea typeface="Aptos"/>
                <a:cs typeface="Aptos"/>
              </a:defRPr>
            </a:lvl6pPr>
            <a:lvl7pPr algn="l">
              <a:defRPr sz="1500" b="0">
                <a:solidFill>
                  <a:srgbClr val="4D6076"/>
                </a:solidFill>
                <a:latin typeface="Aptos"/>
                <a:ea typeface="Aptos"/>
                <a:cs typeface="Aptos"/>
              </a:defRPr>
            </a:lvl7pPr>
            <a:lvl8pPr algn="l">
              <a:defRPr sz="1500" b="0">
                <a:solidFill>
                  <a:srgbClr val="4D6076"/>
                </a:solidFill>
                <a:latin typeface="Aptos"/>
                <a:ea typeface="Aptos"/>
                <a:cs typeface="Aptos"/>
              </a:defRPr>
            </a:lvl8pPr>
            <a:lvl9pPr algn="l">
              <a:defRPr sz="1500" b="0">
                <a:solidFill>
                  <a:srgbClr val="4D6076"/>
                </a:solidFill>
                <a:latin typeface="Aptos"/>
                <a:ea typeface="Aptos"/>
                <a:cs typeface="Aptos"/>
              </a:defRPr>
            </a:lvl9pPr>
          </a:lstStyle>
          <a:p xmlns:a="http://schemas.openxmlformats.org/drawingml/2006/main">
            <a:pPr algn="l">
              <a:defRPr sz="1500" b="0">
                <a:solidFill>
                  <a:srgbClr val="4D6076"/>
                </a:solidFill>
                <a:latin typeface="Aptos"/>
                <a:ea typeface="Aptos"/>
                <a:cs typeface="Aptos"/>
              </a:defRPr>
            </a:pPr>
            <a:r>
              <a:rPr sz="1500" b="0">
                <a:solidFill>
                  <a:srgbClr val="4D6076"/>
                </a:solidFill>
                <a:latin typeface="Aptos"/>
                <a:ea typeface="Aptos"/>
                <a:cs typeface="Aptos"/>
              </a:rPr>
              <a:t>STIX 2.1 bundles and TAXII 2.1 collections for compatible platforms</a:t>
            </a:r>
          </a:p>
        </p:txBody>
      </p:sp>
      <p:sp>
        <p:nvSpPr>
          <p:cNvPr id="32" name="Flagged events support response. Routine browsing does not become an employee br">
            <a:extLst xmlns:a="http://schemas.openxmlformats.org/drawingml/2006/main">
              <a:ext uri="{FF2B5EF4-FFF2-40B4-BE49-F238E27FC236}">
                <a16:creationId xmlns:a16="http://schemas.microsoft.com/office/drawing/2014/main" id="{2C63EB7D-1D27-498A-A414-42B3D9037DC6}"/>
              </a:ext>
            </a:extLst>
          </p:cNvPr>
          <p:cNvSpPr>
            <a:spLocks xmlns:a="http://schemas.openxmlformats.org/drawingml/2006/main" noGrp="1"/>
          </p:cNvSpPr>
          <p:nvPr/>
        </p:nvSpPr>
        <p:spPr>
          <a:xfrm xmlns:a="http://schemas.openxmlformats.org/drawingml/2006/main">
            <a:off x="533400" y="6038850"/>
            <a:ext cx="11125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125" b="0">
                <a:solidFill>
                  <a:srgbClr val="4D6076"/>
                </a:solidFill>
                <a:latin typeface="Aptos"/>
                <a:ea typeface="Aptos"/>
                <a:cs typeface="Aptos"/>
              </a:defRPr>
            </a:defPPr>
            <a:lvl1pPr algn="l">
              <a:defRPr sz="1125" b="0">
                <a:solidFill>
                  <a:srgbClr val="4D6076"/>
                </a:solidFill>
                <a:latin typeface="Aptos"/>
                <a:ea typeface="Aptos"/>
                <a:cs typeface="Aptos"/>
              </a:defRPr>
            </a:lvl1pPr>
            <a:lvl2pPr algn="l">
              <a:defRPr sz="1125" b="0">
                <a:solidFill>
                  <a:srgbClr val="4D6076"/>
                </a:solidFill>
                <a:latin typeface="Aptos"/>
                <a:ea typeface="Aptos"/>
                <a:cs typeface="Aptos"/>
              </a:defRPr>
            </a:lvl2pPr>
            <a:lvl3pPr algn="l">
              <a:defRPr sz="1125" b="0">
                <a:solidFill>
                  <a:srgbClr val="4D6076"/>
                </a:solidFill>
                <a:latin typeface="Aptos"/>
                <a:ea typeface="Aptos"/>
                <a:cs typeface="Aptos"/>
              </a:defRPr>
            </a:lvl3pPr>
            <a:lvl4pPr algn="l">
              <a:defRPr sz="1125" b="0">
                <a:solidFill>
                  <a:srgbClr val="4D6076"/>
                </a:solidFill>
                <a:latin typeface="Aptos"/>
                <a:ea typeface="Aptos"/>
                <a:cs typeface="Aptos"/>
              </a:defRPr>
            </a:lvl4pPr>
            <a:lvl5pPr algn="l">
              <a:defRPr sz="1125" b="0">
                <a:solidFill>
                  <a:srgbClr val="4D6076"/>
                </a:solidFill>
                <a:latin typeface="Aptos"/>
                <a:ea typeface="Aptos"/>
                <a:cs typeface="Aptos"/>
              </a:defRPr>
            </a:lvl5pPr>
            <a:lvl6pPr algn="l">
              <a:defRPr sz="1125" b="0">
                <a:solidFill>
                  <a:srgbClr val="4D6076"/>
                </a:solidFill>
                <a:latin typeface="Aptos"/>
                <a:ea typeface="Aptos"/>
                <a:cs typeface="Aptos"/>
              </a:defRPr>
            </a:lvl6pPr>
            <a:lvl7pPr algn="l">
              <a:defRPr sz="1125" b="0">
                <a:solidFill>
                  <a:srgbClr val="4D6076"/>
                </a:solidFill>
                <a:latin typeface="Aptos"/>
                <a:ea typeface="Aptos"/>
                <a:cs typeface="Aptos"/>
              </a:defRPr>
            </a:lvl7pPr>
            <a:lvl8pPr algn="l">
              <a:defRPr sz="1125" b="0">
                <a:solidFill>
                  <a:srgbClr val="4D6076"/>
                </a:solidFill>
                <a:latin typeface="Aptos"/>
                <a:ea typeface="Aptos"/>
                <a:cs typeface="Aptos"/>
              </a:defRPr>
            </a:lvl8pPr>
            <a:lvl9pPr algn="l">
              <a:defRPr sz="1125" b="0">
                <a:solidFill>
                  <a:srgbClr val="4D6076"/>
                </a:solidFill>
                <a:latin typeface="Aptos"/>
                <a:ea typeface="Aptos"/>
                <a:cs typeface="Aptos"/>
              </a:defRPr>
            </a:lvl9pPr>
          </a:lstStyle>
          <a:p xmlns:a="http://schemas.openxmlformats.org/drawingml/2006/main">
            <a:pPr algn="l">
              <a:defRPr sz="1125" b="0">
                <a:solidFill>
                  <a:srgbClr val="4D6076"/>
                </a:solidFill>
                <a:latin typeface="Aptos"/>
                <a:ea typeface="Aptos"/>
                <a:cs typeface="Aptos"/>
              </a:defRPr>
            </a:pPr>
            <a:r>
              <a:rPr sz="1125" b="0">
                <a:solidFill>
                  <a:srgbClr val="4D6076"/>
                </a:solidFill>
                <a:latin typeface="Aptos"/>
                <a:ea typeface="Aptos"/>
                <a:cs typeface="Aptos"/>
              </a:rPr>
              <a:t>Flagged events support response. Routine browsing does not become an employee browsing-history feed.</a:t>
            </a:r>
          </a:p>
        </p:txBody>
      </p:sp>
    </p:spTree>
    <p:extLst>
      <p:ext uri="{BB962C8B-B14F-4D97-AF65-F5344CB8AC3E}">
        <p14:creationId xmlns:p14="http://schemas.microsoft.com/office/powerpoint/2010/main" val="1881355736"/>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05 / PRIVACY AND ASSURANCE">
            <a:extLst xmlns:a="http://schemas.openxmlformats.org/drawingml/2006/main">
              <a:ext uri="{FF2B5EF4-FFF2-40B4-BE49-F238E27FC236}">
                <a16:creationId xmlns:a16="http://schemas.microsoft.com/office/drawing/2014/main" id="{3B3346FD-1805-42AE-B2FD-47C38F588DD6}"/>
              </a:ext>
            </a:extLst>
          </p:cNvPr>
          <p:cNvSpPr>
            <a:spLocks xmlns:a="http://schemas.openxmlformats.org/drawingml/2006/main" noGrp="1"/>
          </p:cNvSpPr>
          <p:nvPr/>
        </p:nvSpPr>
        <p:spPr>
          <a:xfrm xmlns:a="http://schemas.openxmlformats.org/drawingml/2006/main">
            <a:off x="533400" y="285750"/>
            <a:ext cx="9810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125" b="1">
                <a:solidFill>
                  <a:srgbClr val="003EA5"/>
                </a:solidFill>
                <a:latin typeface="Aptos"/>
                <a:ea typeface="Aptos"/>
                <a:cs typeface="Aptos"/>
              </a:defRPr>
            </a:defPPr>
            <a:lvl1pPr algn="l">
              <a:defRPr sz="1125" b="1">
                <a:solidFill>
                  <a:srgbClr val="003EA5"/>
                </a:solidFill>
                <a:latin typeface="Aptos"/>
                <a:ea typeface="Aptos"/>
                <a:cs typeface="Aptos"/>
              </a:defRPr>
            </a:lvl1pPr>
            <a:lvl2pPr algn="l">
              <a:defRPr sz="1125" b="1">
                <a:solidFill>
                  <a:srgbClr val="003EA5"/>
                </a:solidFill>
                <a:latin typeface="Aptos"/>
                <a:ea typeface="Aptos"/>
                <a:cs typeface="Aptos"/>
              </a:defRPr>
            </a:lvl2pPr>
            <a:lvl3pPr algn="l">
              <a:defRPr sz="1125" b="1">
                <a:solidFill>
                  <a:srgbClr val="003EA5"/>
                </a:solidFill>
                <a:latin typeface="Aptos"/>
                <a:ea typeface="Aptos"/>
                <a:cs typeface="Aptos"/>
              </a:defRPr>
            </a:lvl3pPr>
            <a:lvl4pPr algn="l">
              <a:defRPr sz="1125" b="1">
                <a:solidFill>
                  <a:srgbClr val="003EA5"/>
                </a:solidFill>
                <a:latin typeface="Aptos"/>
                <a:ea typeface="Aptos"/>
                <a:cs typeface="Aptos"/>
              </a:defRPr>
            </a:lvl4pPr>
            <a:lvl5pPr algn="l">
              <a:defRPr sz="1125" b="1">
                <a:solidFill>
                  <a:srgbClr val="003EA5"/>
                </a:solidFill>
                <a:latin typeface="Aptos"/>
                <a:ea typeface="Aptos"/>
                <a:cs typeface="Aptos"/>
              </a:defRPr>
            </a:lvl5pPr>
            <a:lvl6pPr algn="l">
              <a:defRPr sz="1125" b="1">
                <a:solidFill>
                  <a:srgbClr val="003EA5"/>
                </a:solidFill>
                <a:latin typeface="Aptos"/>
                <a:ea typeface="Aptos"/>
                <a:cs typeface="Aptos"/>
              </a:defRPr>
            </a:lvl6pPr>
            <a:lvl7pPr algn="l">
              <a:defRPr sz="1125" b="1">
                <a:solidFill>
                  <a:srgbClr val="003EA5"/>
                </a:solidFill>
                <a:latin typeface="Aptos"/>
                <a:ea typeface="Aptos"/>
                <a:cs typeface="Aptos"/>
              </a:defRPr>
            </a:lvl7pPr>
            <a:lvl8pPr algn="l">
              <a:defRPr sz="1125" b="1">
                <a:solidFill>
                  <a:srgbClr val="003EA5"/>
                </a:solidFill>
                <a:latin typeface="Aptos"/>
                <a:ea typeface="Aptos"/>
                <a:cs typeface="Aptos"/>
              </a:defRPr>
            </a:lvl8pPr>
            <a:lvl9pPr algn="l">
              <a:defRPr sz="1125" b="1">
                <a:solidFill>
                  <a:srgbClr val="003EA5"/>
                </a:solidFill>
                <a:latin typeface="Aptos"/>
                <a:ea typeface="Aptos"/>
                <a:cs typeface="Aptos"/>
              </a:defRPr>
            </a:lvl9pPr>
          </a:lstStyle>
          <a:p xmlns:a="http://schemas.openxmlformats.org/drawingml/2006/main">
            <a:pPr algn="l">
              <a:defRPr sz="1125" b="1">
                <a:solidFill>
                  <a:srgbClr val="003EA5"/>
                </a:solidFill>
                <a:latin typeface="Aptos"/>
                <a:ea typeface="Aptos"/>
                <a:cs typeface="Aptos"/>
              </a:defRPr>
            </a:pPr>
            <a:r>
              <a:rPr sz="1125" b="1">
                <a:solidFill>
                  <a:srgbClr val="003EA5"/>
                </a:solidFill>
                <a:latin typeface="Aptos"/>
                <a:ea typeface="Aptos"/>
                <a:cs typeface="Aptos"/>
              </a:rPr>
              <a:t>05 / PRIVACY AND ASSURANCE</a:t>
            </a:r>
          </a:p>
        </p:txBody>
      </p:sp>
      <p:sp>
        <p:nvSpPr>
          <p:cNvPr id="2" name="What stays local, what can leave and what is retained">
            <a:extLst xmlns:a="http://schemas.openxmlformats.org/drawingml/2006/main">
              <a:ext uri="{FF2B5EF4-FFF2-40B4-BE49-F238E27FC236}">
                <a16:creationId xmlns:a16="http://schemas.microsoft.com/office/drawing/2014/main" id="{04163DA3-C376-49F6-8E1C-CC31CFC82156}"/>
              </a:ext>
            </a:extLst>
          </p:cNvPr>
          <p:cNvSpPr>
            <a:spLocks xmlns:a="http://schemas.openxmlformats.org/drawingml/2006/main" noGrp="1"/>
          </p:cNvSpPr>
          <p:nvPr/>
        </p:nvSpPr>
        <p:spPr>
          <a:xfrm xmlns:a="http://schemas.openxmlformats.org/drawingml/2006/main">
            <a:off x="533400" y="695325"/>
            <a:ext cx="111252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925" b="1">
                <a:solidFill>
                  <a:srgbClr val="14263F"/>
                </a:solidFill>
                <a:latin typeface="Aptos"/>
                <a:ea typeface="Aptos"/>
                <a:cs typeface="Aptos"/>
              </a:defRPr>
            </a:defPPr>
            <a:lvl1pPr algn="l">
              <a:defRPr sz="2925" b="1">
                <a:solidFill>
                  <a:srgbClr val="14263F"/>
                </a:solidFill>
                <a:latin typeface="Aptos"/>
                <a:ea typeface="Aptos"/>
                <a:cs typeface="Aptos"/>
              </a:defRPr>
            </a:lvl1pPr>
            <a:lvl2pPr algn="l">
              <a:defRPr sz="2925" b="1">
                <a:solidFill>
                  <a:srgbClr val="14263F"/>
                </a:solidFill>
                <a:latin typeface="Aptos"/>
                <a:ea typeface="Aptos"/>
                <a:cs typeface="Aptos"/>
              </a:defRPr>
            </a:lvl2pPr>
            <a:lvl3pPr algn="l">
              <a:defRPr sz="2925" b="1">
                <a:solidFill>
                  <a:srgbClr val="14263F"/>
                </a:solidFill>
                <a:latin typeface="Aptos"/>
                <a:ea typeface="Aptos"/>
                <a:cs typeface="Aptos"/>
              </a:defRPr>
            </a:lvl3pPr>
            <a:lvl4pPr algn="l">
              <a:defRPr sz="2925" b="1">
                <a:solidFill>
                  <a:srgbClr val="14263F"/>
                </a:solidFill>
                <a:latin typeface="Aptos"/>
                <a:ea typeface="Aptos"/>
                <a:cs typeface="Aptos"/>
              </a:defRPr>
            </a:lvl4pPr>
            <a:lvl5pPr algn="l">
              <a:defRPr sz="2925" b="1">
                <a:solidFill>
                  <a:srgbClr val="14263F"/>
                </a:solidFill>
                <a:latin typeface="Aptos"/>
                <a:ea typeface="Aptos"/>
                <a:cs typeface="Aptos"/>
              </a:defRPr>
            </a:lvl5pPr>
            <a:lvl6pPr algn="l">
              <a:defRPr sz="2925" b="1">
                <a:solidFill>
                  <a:srgbClr val="14263F"/>
                </a:solidFill>
                <a:latin typeface="Aptos"/>
                <a:ea typeface="Aptos"/>
                <a:cs typeface="Aptos"/>
              </a:defRPr>
            </a:lvl6pPr>
            <a:lvl7pPr algn="l">
              <a:defRPr sz="2925" b="1">
                <a:solidFill>
                  <a:srgbClr val="14263F"/>
                </a:solidFill>
                <a:latin typeface="Aptos"/>
                <a:ea typeface="Aptos"/>
                <a:cs typeface="Aptos"/>
              </a:defRPr>
            </a:lvl7pPr>
            <a:lvl8pPr algn="l">
              <a:defRPr sz="2925" b="1">
                <a:solidFill>
                  <a:srgbClr val="14263F"/>
                </a:solidFill>
                <a:latin typeface="Aptos"/>
                <a:ea typeface="Aptos"/>
                <a:cs typeface="Aptos"/>
              </a:defRPr>
            </a:lvl8pPr>
            <a:lvl9pPr algn="l">
              <a:defRPr sz="2925" b="1">
                <a:solidFill>
                  <a:srgbClr val="14263F"/>
                </a:solidFill>
                <a:latin typeface="Aptos"/>
                <a:ea typeface="Aptos"/>
                <a:cs typeface="Aptos"/>
              </a:defRPr>
            </a:lvl9pPr>
          </a:lstStyle>
          <a:p xmlns:a="http://schemas.openxmlformats.org/drawingml/2006/main">
            <a:pPr algn="l">
              <a:defRPr sz="2925" b="1">
                <a:solidFill>
                  <a:srgbClr val="14263F"/>
                </a:solidFill>
                <a:latin typeface="Aptos"/>
                <a:ea typeface="Aptos"/>
                <a:cs typeface="Aptos"/>
              </a:defRPr>
            </a:pPr>
            <a:r>
              <a:rPr sz="2925" b="1">
                <a:solidFill>
                  <a:srgbClr val="14263F"/>
                </a:solidFill>
                <a:latin typeface="Aptos"/>
                <a:ea typeface="Aptos"/>
                <a:cs typeface="Aptos"/>
              </a:rPr>
              <a:t>What stays local, what can leave and what is retained</a:t>
            </a:r>
          </a:p>
        </p:txBody>
      </p:sp>
      <p:sp>
        <p:nvSpPr>
          <p:cNvPr id="3" name="Local safeguards, cloud submissions and security-event records have different ha">
            <a:extLst xmlns:a="http://schemas.openxmlformats.org/drawingml/2006/main">
              <a:ext uri="{FF2B5EF4-FFF2-40B4-BE49-F238E27FC236}">
                <a16:creationId xmlns:a16="http://schemas.microsoft.com/office/drawing/2014/main" id="{7E760238-CD20-4662-B909-A386F9235E35}"/>
              </a:ext>
            </a:extLst>
          </p:cNvPr>
          <p:cNvSpPr>
            <a:spLocks xmlns:a="http://schemas.openxmlformats.org/drawingml/2006/main" noGrp="1"/>
          </p:cNvSpPr>
          <p:nvPr/>
        </p:nvSpPr>
        <p:spPr>
          <a:xfrm xmlns:a="http://schemas.openxmlformats.org/drawingml/2006/main">
            <a:off x="533400" y="1590675"/>
            <a:ext cx="109537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00" b="0">
                <a:solidFill>
                  <a:srgbClr val="4D6076"/>
                </a:solidFill>
                <a:latin typeface="Aptos"/>
                <a:ea typeface="Aptos"/>
                <a:cs typeface="Aptos"/>
              </a:defRPr>
            </a:defPPr>
            <a:lvl1pPr algn="l">
              <a:defRPr sz="1500" b="0">
                <a:solidFill>
                  <a:srgbClr val="4D6076"/>
                </a:solidFill>
                <a:latin typeface="Aptos"/>
                <a:ea typeface="Aptos"/>
                <a:cs typeface="Aptos"/>
              </a:defRPr>
            </a:lvl1pPr>
            <a:lvl2pPr algn="l">
              <a:defRPr sz="1500" b="0">
                <a:solidFill>
                  <a:srgbClr val="4D6076"/>
                </a:solidFill>
                <a:latin typeface="Aptos"/>
                <a:ea typeface="Aptos"/>
                <a:cs typeface="Aptos"/>
              </a:defRPr>
            </a:lvl2pPr>
            <a:lvl3pPr algn="l">
              <a:defRPr sz="1500" b="0">
                <a:solidFill>
                  <a:srgbClr val="4D6076"/>
                </a:solidFill>
                <a:latin typeface="Aptos"/>
                <a:ea typeface="Aptos"/>
                <a:cs typeface="Aptos"/>
              </a:defRPr>
            </a:lvl3pPr>
            <a:lvl4pPr algn="l">
              <a:defRPr sz="1500" b="0">
                <a:solidFill>
                  <a:srgbClr val="4D6076"/>
                </a:solidFill>
                <a:latin typeface="Aptos"/>
                <a:ea typeface="Aptos"/>
                <a:cs typeface="Aptos"/>
              </a:defRPr>
            </a:lvl4pPr>
            <a:lvl5pPr algn="l">
              <a:defRPr sz="1500" b="0">
                <a:solidFill>
                  <a:srgbClr val="4D6076"/>
                </a:solidFill>
                <a:latin typeface="Aptos"/>
                <a:ea typeface="Aptos"/>
                <a:cs typeface="Aptos"/>
              </a:defRPr>
            </a:lvl5pPr>
            <a:lvl6pPr algn="l">
              <a:defRPr sz="1500" b="0">
                <a:solidFill>
                  <a:srgbClr val="4D6076"/>
                </a:solidFill>
                <a:latin typeface="Aptos"/>
                <a:ea typeface="Aptos"/>
                <a:cs typeface="Aptos"/>
              </a:defRPr>
            </a:lvl6pPr>
            <a:lvl7pPr algn="l">
              <a:defRPr sz="1500" b="0">
                <a:solidFill>
                  <a:srgbClr val="4D6076"/>
                </a:solidFill>
                <a:latin typeface="Aptos"/>
                <a:ea typeface="Aptos"/>
                <a:cs typeface="Aptos"/>
              </a:defRPr>
            </a:lvl7pPr>
            <a:lvl8pPr algn="l">
              <a:defRPr sz="1500" b="0">
                <a:solidFill>
                  <a:srgbClr val="4D6076"/>
                </a:solidFill>
                <a:latin typeface="Aptos"/>
                <a:ea typeface="Aptos"/>
                <a:cs typeface="Aptos"/>
              </a:defRPr>
            </a:lvl8pPr>
            <a:lvl9pPr algn="l">
              <a:defRPr sz="1500" b="0">
                <a:solidFill>
                  <a:srgbClr val="4D6076"/>
                </a:solidFill>
                <a:latin typeface="Aptos"/>
                <a:ea typeface="Aptos"/>
                <a:cs typeface="Aptos"/>
              </a:defRPr>
            </a:lvl9pPr>
          </a:lstStyle>
          <a:p xmlns:a="http://schemas.openxmlformats.org/drawingml/2006/main">
            <a:pPr algn="l">
              <a:defRPr sz="1500" b="0">
                <a:solidFill>
                  <a:srgbClr val="4D6076"/>
                </a:solidFill>
                <a:latin typeface="Aptos"/>
                <a:ea typeface="Aptos"/>
                <a:cs typeface="Aptos"/>
              </a:defRPr>
            </a:pPr>
            <a:r>
              <a:rPr sz="1500" b="0">
                <a:solidFill>
                  <a:srgbClr val="4D6076"/>
                </a:solidFill>
                <a:latin typeface="Aptos"/>
                <a:ea typeface="Aptos"/>
                <a:cs typeface="Aptos"/>
              </a:rPr>
              <a:t>Local safeguards, cloud submissions and security-event records have different handling rules.</a:t>
            </a:r>
          </a:p>
        </p:txBody>
      </p:sp>
      <p:sp>
        <p:nvSpPr>
          <p:cNvPr id="4" name="">
            <a:extLst xmlns:a="http://schemas.openxmlformats.org/drawingml/2006/main">
              <a:ext uri="{FF2B5EF4-FFF2-40B4-BE49-F238E27FC236}">
                <a16:creationId xmlns:a16="http://schemas.microsoft.com/office/drawing/2014/main" id="{56806FC8-6219-4BC4-A31A-37E68E4B2500}"/>
              </a:ext>
            </a:extLst>
          </p:cNvPr>
          <p:cNvSpPr>
            <a:spLocks xmlns:a="http://schemas.openxmlformats.org/drawingml/2006/main" noGrp="1"/>
          </p:cNvSpPr>
          <p:nvPr/>
        </p:nvSpPr>
        <p:spPr>
          <a:xfrm xmlns:a="http://schemas.openxmlformats.org/drawingml/2006/main">
            <a:off x="533400" y="2076450"/>
            <a:ext cx="11125200" cy="0"/>
          </a:xfrm>
          <a:prstGeom xmlns:a="http://schemas.openxmlformats.org/drawingml/2006/main" prst="line">
            <a:avLst/>
          </a:prstGeom>
          <a:noFill xmlns:a="http://schemas.openxmlformats.org/drawingml/2006/main"/>
          <a:ln xmlns:a="http://schemas.openxmlformats.org/drawingml/2006/main" w="9525">
            <a:solidFill>
              <a:srgbClr val="D4DDEC"/>
            </a:solidFill>
          </a:ln>
        </p:spPr>
      </p:sp>
      <p:pic>
        <p:nvPicPr>
          <p:cNvPr id="5" name="">
            <a:extLst xmlns:a="http://schemas.openxmlformats.org/drawingml/2006/main">
              <a:ext uri="{FF2B5EF4-FFF2-40B4-BE49-F238E27FC236}">
                <a16:creationId xmlns:a16="http://schemas.microsoft.com/office/drawing/2014/main" id="{1F9DACF6-E939-4CA9-A007-FD2B1628FD8A}"/>
              </a:ext>
            </a:extLst>
          </p:cNvPr>
          <p:cNvPicPr>
            <a:picLocks xmlns:a="http://schemas.openxmlformats.org/drawingml/2006/main" noChangeAspect="1"/>
          </p:cNvPicPr>
          <p:nvPr/>
        </p:nvPicPr>
        <p:blipFill>
          <a:blip xmlns:r="http://schemas.openxmlformats.org/officeDocument/2006/relationships" xmlns:a="http://schemas.openxmlformats.org/drawingml/2006/main" r:embed="R8edb1367fb1544af"/>
          <a:stretch xmlns:a="http://schemas.openxmlformats.org/drawingml/2006/main"/>
        </p:blipFill>
        <p:spPr>
          <a:xfrm xmlns:a="http://schemas.openxmlformats.org/drawingml/2006/main">
            <a:off x="533400" y="6363260"/>
            <a:ext cx="1333500" cy="294154"/>
          </a:xfrm>
          <a:prstGeom xmlns:a="http://schemas.openxmlformats.org/drawingml/2006/main" prst="rect">
            <a:avLst/>
          </a:prstGeom>
        </p:spPr>
      </p:pic>
      <p:sp>
        <p:nvSpPr>
          <p:cNvPr id="6" name="Browser Security">
            <a:extLst xmlns:a="http://schemas.openxmlformats.org/drawingml/2006/main">
              <a:ext uri="{FF2B5EF4-FFF2-40B4-BE49-F238E27FC236}">
                <a16:creationId xmlns:a16="http://schemas.microsoft.com/office/drawing/2014/main" id="{0B3D2598-4CE5-485F-A893-3C4742379392}"/>
              </a:ext>
            </a:extLst>
          </p:cNvPr>
          <p:cNvSpPr>
            <a:spLocks xmlns:a="http://schemas.openxmlformats.org/drawingml/2006/main" noGrp="1"/>
          </p:cNvSpPr>
          <p:nvPr/>
        </p:nvSpPr>
        <p:spPr>
          <a:xfrm xmlns:a="http://schemas.openxmlformats.org/drawingml/2006/main">
            <a:off x="8905875" y="6410325"/>
            <a:ext cx="2095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050" b="0">
                <a:solidFill>
                  <a:srgbClr val="4D6076"/>
                </a:solidFill>
                <a:latin typeface="Aptos"/>
                <a:ea typeface="Aptos"/>
                <a:cs typeface="Aptos"/>
              </a:defRPr>
            </a:defPPr>
            <a:lvl1pPr algn="r">
              <a:defRPr sz="1050" b="0">
                <a:solidFill>
                  <a:srgbClr val="4D6076"/>
                </a:solidFill>
                <a:latin typeface="Aptos"/>
                <a:ea typeface="Aptos"/>
                <a:cs typeface="Aptos"/>
              </a:defRPr>
            </a:lvl1pPr>
            <a:lvl2pPr algn="r">
              <a:defRPr sz="1050" b="0">
                <a:solidFill>
                  <a:srgbClr val="4D6076"/>
                </a:solidFill>
                <a:latin typeface="Aptos"/>
                <a:ea typeface="Aptos"/>
                <a:cs typeface="Aptos"/>
              </a:defRPr>
            </a:lvl2pPr>
            <a:lvl3pPr algn="r">
              <a:defRPr sz="1050" b="0">
                <a:solidFill>
                  <a:srgbClr val="4D6076"/>
                </a:solidFill>
                <a:latin typeface="Aptos"/>
                <a:ea typeface="Aptos"/>
                <a:cs typeface="Aptos"/>
              </a:defRPr>
            </a:lvl3pPr>
            <a:lvl4pPr algn="r">
              <a:defRPr sz="1050" b="0">
                <a:solidFill>
                  <a:srgbClr val="4D6076"/>
                </a:solidFill>
                <a:latin typeface="Aptos"/>
                <a:ea typeface="Aptos"/>
                <a:cs typeface="Aptos"/>
              </a:defRPr>
            </a:lvl4pPr>
            <a:lvl5pPr algn="r">
              <a:defRPr sz="1050" b="0">
                <a:solidFill>
                  <a:srgbClr val="4D6076"/>
                </a:solidFill>
                <a:latin typeface="Aptos"/>
                <a:ea typeface="Aptos"/>
                <a:cs typeface="Aptos"/>
              </a:defRPr>
            </a:lvl5pPr>
            <a:lvl6pPr algn="r">
              <a:defRPr sz="1050" b="0">
                <a:solidFill>
                  <a:srgbClr val="4D6076"/>
                </a:solidFill>
                <a:latin typeface="Aptos"/>
                <a:ea typeface="Aptos"/>
                <a:cs typeface="Aptos"/>
              </a:defRPr>
            </a:lvl6pPr>
            <a:lvl7pPr algn="r">
              <a:defRPr sz="1050" b="0">
                <a:solidFill>
                  <a:srgbClr val="4D6076"/>
                </a:solidFill>
                <a:latin typeface="Aptos"/>
                <a:ea typeface="Aptos"/>
                <a:cs typeface="Aptos"/>
              </a:defRPr>
            </a:lvl7pPr>
            <a:lvl8pPr algn="r">
              <a:defRPr sz="1050" b="0">
                <a:solidFill>
                  <a:srgbClr val="4D6076"/>
                </a:solidFill>
                <a:latin typeface="Aptos"/>
                <a:ea typeface="Aptos"/>
                <a:cs typeface="Aptos"/>
              </a:defRPr>
            </a:lvl8pPr>
            <a:lvl9pPr algn="r">
              <a:defRPr sz="1050" b="0">
                <a:solidFill>
                  <a:srgbClr val="4D6076"/>
                </a:solidFill>
                <a:latin typeface="Aptos"/>
                <a:ea typeface="Aptos"/>
                <a:cs typeface="Aptos"/>
              </a:defRPr>
            </a:lvl9pPr>
          </a:lstStyle>
          <a:p xmlns:a="http://schemas.openxmlformats.org/drawingml/2006/main">
            <a:pPr algn="r">
              <a:defRPr sz="1050" b="0">
                <a:solidFill>
                  <a:srgbClr val="4D6076"/>
                </a:solidFill>
                <a:latin typeface="Aptos"/>
                <a:ea typeface="Aptos"/>
                <a:cs typeface="Aptos"/>
              </a:defRPr>
            </a:pPr>
            <a:r>
              <a:rPr sz="1050" b="0">
                <a:solidFill>
                  <a:srgbClr val="4D6076"/>
                </a:solidFill>
                <a:latin typeface="Aptos"/>
                <a:ea typeface="Aptos"/>
                <a:cs typeface="Aptos"/>
              </a:rPr>
              <a:t>Browser Security</a:t>
            </a:r>
          </a:p>
        </p:txBody>
      </p:sp>
      <p:sp>
        <p:nvSpPr>
          <p:cNvPr id="7" name="11">
            <a:extLst xmlns:a="http://schemas.openxmlformats.org/drawingml/2006/main">
              <a:ext uri="{FF2B5EF4-FFF2-40B4-BE49-F238E27FC236}">
                <a16:creationId xmlns:a16="http://schemas.microsoft.com/office/drawing/2014/main" id="{045915AC-09CB-4398-BA5D-762D72EB1FFD}"/>
              </a:ext>
            </a:extLst>
          </p:cNvPr>
          <p:cNvSpPr>
            <a:spLocks xmlns:a="http://schemas.openxmlformats.org/drawingml/2006/main" noGrp="1"/>
          </p:cNvSpPr>
          <p:nvPr/>
        </p:nvSpPr>
        <p:spPr>
          <a:xfrm xmlns:a="http://schemas.openxmlformats.org/drawingml/2006/main">
            <a:off x="11334750" y="6381750"/>
            <a:ext cx="3238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75" b="1">
                <a:solidFill>
                  <a:srgbClr val="003EA5"/>
                </a:solidFill>
                <a:latin typeface="Aptos"/>
                <a:ea typeface="Aptos"/>
                <a:cs typeface="Aptos"/>
              </a:defRPr>
            </a:defPPr>
            <a:lvl1pPr algn="r">
              <a:defRPr sz="1275" b="1">
                <a:solidFill>
                  <a:srgbClr val="003EA5"/>
                </a:solidFill>
                <a:latin typeface="Aptos"/>
                <a:ea typeface="Aptos"/>
                <a:cs typeface="Aptos"/>
              </a:defRPr>
            </a:lvl1pPr>
            <a:lvl2pPr algn="r">
              <a:defRPr sz="1275" b="1">
                <a:solidFill>
                  <a:srgbClr val="003EA5"/>
                </a:solidFill>
                <a:latin typeface="Aptos"/>
                <a:ea typeface="Aptos"/>
                <a:cs typeface="Aptos"/>
              </a:defRPr>
            </a:lvl2pPr>
            <a:lvl3pPr algn="r">
              <a:defRPr sz="1275" b="1">
                <a:solidFill>
                  <a:srgbClr val="003EA5"/>
                </a:solidFill>
                <a:latin typeface="Aptos"/>
                <a:ea typeface="Aptos"/>
                <a:cs typeface="Aptos"/>
              </a:defRPr>
            </a:lvl3pPr>
            <a:lvl4pPr algn="r">
              <a:defRPr sz="1275" b="1">
                <a:solidFill>
                  <a:srgbClr val="003EA5"/>
                </a:solidFill>
                <a:latin typeface="Aptos"/>
                <a:ea typeface="Aptos"/>
                <a:cs typeface="Aptos"/>
              </a:defRPr>
            </a:lvl4pPr>
            <a:lvl5pPr algn="r">
              <a:defRPr sz="1275" b="1">
                <a:solidFill>
                  <a:srgbClr val="003EA5"/>
                </a:solidFill>
                <a:latin typeface="Aptos"/>
                <a:ea typeface="Aptos"/>
                <a:cs typeface="Aptos"/>
              </a:defRPr>
            </a:lvl5pPr>
            <a:lvl6pPr algn="r">
              <a:defRPr sz="1275" b="1">
                <a:solidFill>
                  <a:srgbClr val="003EA5"/>
                </a:solidFill>
                <a:latin typeface="Aptos"/>
                <a:ea typeface="Aptos"/>
                <a:cs typeface="Aptos"/>
              </a:defRPr>
            </a:lvl6pPr>
            <a:lvl7pPr algn="r">
              <a:defRPr sz="1275" b="1">
                <a:solidFill>
                  <a:srgbClr val="003EA5"/>
                </a:solidFill>
                <a:latin typeface="Aptos"/>
                <a:ea typeface="Aptos"/>
                <a:cs typeface="Aptos"/>
              </a:defRPr>
            </a:lvl7pPr>
            <a:lvl8pPr algn="r">
              <a:defRPr sz="1275" b="1">
                <a:solidFill>
                  <a:srgbClr val="003EA5"/>
                </a:solidFill>
                <a:latin typeface="Aptos"/>
                <a:ea typeface="Aptos"/>
                <a:cs typeface="Aptos"/>
              </a:defRPr>
            </a:lvl8pPr>
            <a:lvl9pPr algn="r">
              <a:defRPr sz="1275" b="1">
                <a:solidFill>
                  <a:srgbClr val="003EA5"/>
                </a:solidFill>
                <a:latin typeface="Aptos"/>
                <a:ea typeface="Aptos"/>
                <a:cs typeface="Aptos"/>
              </a:defRPr>
            </a:lvl9pPr>
          </a:lstStyle>
          <a:p xmlns:a="http://schemas.openxmlformats.org/drawingml/2006/main">
            <a:pPr algn="r">
              <a:defRPr sz="1275" b="1">
                <a:solidFill>
                  <a:srgbClr val="003EA5"/>
                </a:solidFill>
                <a:latin typeface="Aptos"/>
                <a:ea typeface="Aptos"/>
                <a:cs typeface="Aptos"/>
              </a:defRPr>
            </a:pPr>
            <a:r>
              <a:rPr sz="1275" b="1">
                <a:solidFill>
                  <a:srgbClr val="003EA5"/>
                </a:solidFill>
                <a:latin typeface="Aptos"/>
                <a:ea typeface="Aptos"/>
                <a:cs typeface="Aptos"/>
              </a:rPr>
              <a:t>11</a:t>
            </a:r>
          </a:p>
        </p:txBody>
      </p:sp>
      <p:graphicFrame>
        <p:nvGraphicFramePr>
          <p:cNvPr id="8" name="">
            <a:extLst xmlns:a="http://schemas.openxmlformats.org/drawingml/2006/main">
              <a:ext uri="{FF2B5EF4-FFF2-40B4-BE49-F238E27FC236}">
                <a16:creationId xmlns:a16="http://schemas.microsoft.com/office/drawing/2014/main" id="{F6C53B8D-A0A6-4CBE-B7A4-FB9A8D6F9685}"/>
              </a:ext>
            </a:extLst>
          </p:cNvPr>
          <p:cNvGraphicFramePr/>
          <p:nvPr/>
        </p:nvGraphicFramePr>
        <p:xfrm>
          <a:off xmlns:a="http://schemas.openxmlformats.org/drawingml/2006/main" x="533400" y="2266950"/>
          <a:ext xmlns:a="http://schemas.openxmlformats.org/drawingml/2006/main" cx="11125200" cy="3390900"/>
        </p:xfrm>
        <a:graphic xmlns:a="http://schemas.openxmlformats.org/drawingml/2006/main">
          <a:graphicData uri="http://schemas.openxmlformats.org/drawingml/2006/table">
            <a:tbl>
              <a:tblPr/>
              <a:tblGrid>
                <a:gridCol w="2257425"/>
                <a:gridCol w="4857750"/>
                <a:gridCol w="4010025"/>
              </a:tblGrid>
              <a:tr h="678180">
                <a:tc>
                  <a:txBody>
                    <a:bodyPr/>
                    <a:lstStyle/>
                    <a:p>
                      <a:r>
                        <a:rPr sz="1425" b="1">
                          <a:solidFill>
                            <a:srgbClr val="003EA5"/>
                          </a:solidFill>
                          <a:latin typeface="Aptos"/>
                          <a:ea typeface="Aptos"/>
                          <a:cs typeface="Aptos"/>
                        </a:rPr>
                        <a:t>Data / activity</a:t>
                      </a:r>
                    </a:p>
                  </a:txBody>
                  <a:tcPr marL="133350" marR="133350" marT="66675" marB="66675">
                    <a:lnL w="6191">
                      <a:solidFill>
                        <a:srgbClr val="D4DDEC"/>
                      </a:solidFill>
                    </a:lnL>
                    <a:lnR w="6191">
                      <a:solidFill>
                        <a:srgbClr val="D4DDEC"/>
                      </a:solidFill>
                    </a:lnR>
                    <a:lnT w="6191">
                      <a:solidFill>
                        <a:srgbClr val="D4DDEC"/>
                      </a:solidFill>
                    </a:lnT>
                    <a:lnB w="6191">
                      <a:solidFill>
                        <a:srgbClr val="D4DDEC"/>
                      </a:solidFill>
                    </a:lnB>
                    <a:solidFill>
                      <a:srgbClr val="E7EFFA"/>
                    </a:solidFill>
                  </a:tcPr>
                </a:tc>
                <a:tc>
                  <a:txBody>
                    <a:bodyPr/>
                    <a:lstStyle/>
                    <a:p>
                      <a:r>
                        <a:rPr sz="1425" b="1">
                          <a:solidFill>
                            <a:srgbClr val="003EA5"/>
                          </a:solidFill>
                          <a:latin typeface="Aptos"/>
                          <a:ea typeface="Aptos"/>
                          <a:cs typeface="Aptos"/>
                        </a:rPr>
                        <a:t>Processing and handling</a:t>
                      </a:r>
                    </a:p>
                  </a:txBody>
                  <a:tcPr marL="133350" marR="133350" marT="66675" marB="66675">
                    <a:lnR w="6191">
                      <a:solidFill>
                        <a:srgbClr val="D4DDEC"/>
                      </a:solidFill>
                    </a:lnR>
                    <a:lnT w="6191">
                      <a:solidFill>
                        <a:srgbClr val="D4DDEC"/>
                      </a:solidFill>
                    </a:lnT>
                    <a:lnB w="6191">
                      <a:solidFill>
                        <a:srgbClr val="D4DDEC"/>
                      </a:solidFill>
                    </a:lnB>
                    <a:solidFill>
                      <a:srgbClr val="E7EFFA"/>
                    </a:solidFill>
                  </a:tcPr>
                </a:tc>
                <a:tc>
                  <a:txBody>
                    <a:bodyPr/>
                    <a:lstStyle/>
                    <a:p>
                      <a:r>
                        <a:rPr sz="1425" b="1">
                          <a:solidFill>
                            <a:srgbClr val="003EA5"/>
                          </a:solidFill>
                          <a:latin typeface="Aptos"/>
                          <a:ea typeface="Aptos"/>
                          <a:cs typeface="Aptos"/>
                        </a:rPr>
                        <a:t>Our deployment choice</a:t>
                      </a:r>
                    </a:p>
                  </a:txBody>
                  <a:tcPr marL="133350" marR="133350" marT="66675" marB="66675">
                    <a:lnR w="6191">
                      <a:solidFill>
                        <a:srgbClr val="D4DDEC"/>
                      </a:solidFill>
                    </a:lnR>
                    <a:lnT w="6191">
                      <a:solidFill>
                        <a:srgbClr val="D4DDEC"/>
                      </a:solidFill>
                    </a:lnT>
                    <a:lnB w="6191">
                      <a:solidFill>
                        <a:srgbClr val="D4DDEC"/>
                      </a:solidFill>
                    </a:lnB>
                    <a:solidFill>
                      <a:srgbClr val="E7EFFA"/>
                    </a:solidFill>
                  </a:tcPr>
                </a:tc>
              </a:tr>
              <a:tr h="678180">
                <a:tc>
                  <a:txBody>
                    <a:bodyPr/>
                    <a:lstStyle/>
                    <a:p>
                      <a:r>
                        <a:rPr sz="1463">
                          <a:solidFill>
                            <a:srgbClr val="14263F"/>
                          </a:solidFill>
                          <a:latin typeface="Aptos"/>
                          <a:ea typeface="Aptos"/>
                          <a:cs typeface="Aptos"/>
                        </a:rPr>
                        <a:t>Page code and form values</a:t>
                      </a:r>
                    </a:p>
                  </a:txBody>
                  <a:tcPr marL="133350" marR="133350" marT="66675" marB="66675">
                    <a:lnL w="6191">
                      <a:solidFill>
                        <a:srgbClr val="D4DDEC"/>
                      </a:solidFill>
                    </a:lnL>
                    <a:lnR w="6191">
                      <a:solidFill>
                        <a:srgbClr val="D4DDEC"/>
                      </a:solidFill>
                    </a:lnR>
                    <a:lnB w="6191">
                      <a:solidFill>
                        <a:srgbClr val="D4DDEC"/>
                      </a:solidFill>
                    </a:lnB>
                    <a:solidFill>
                      <a:srgbClr val="FFFFFF"/>
                    </a:solidFill>
                  </a:tcPr>
                </a:tc>
                <a:tc>
                  <a:txBody>
                    <a:bodyPr/>
                    <a:lstStyle/>
                    <a:p>
                      <a:r>
                        <a:rPr sz="1463">
                          <a:solidFill>
                            <a:srgbClr val="14263F"/>
                          </a:solidFill>
                          <a:latin typeface="Aptos"/>
                          <a:ea typeface="Aptos"/>
                          <a:cs typeface="Aptos"/>
                        </a:rPr>
                        <a:t>Local inspection. Sensitive values do not leave the browser.</a:t>
                      </a:r>
                    </a:p>
                  </a:txBody>
                  <a:tcPr marL="133350" marR="133350" marT="66675" marB="66675">
                    <a:lnR w="6191">
                      <a:solidFill>
                        <a:srgbClr val="D4DDEC"/>
                      </a:solidFill>
                    </a:lnR>
                    <a:lnB w="6191">
                      <a:solidFill>
                        <a:srgbClr val="D4DDEC"/>
                      </a:solidFill>
                    </a:lnB>
                    <a:solidFill>
                      <a:srgbClr val="FFFFFF"/>
                    </a:solidFill>
                  </a:tcPr>
                </a:tc>
                <a:tc>
                  <a:txBody>
                    <a:bodyPr/>
                    <a:lstStyle/>
                    <a:p>
                      <a:r>
                        <a:rPr sz="1463">
                          <a:solidFill>
                            <a:srgbClr val="14263F"/>
                          </a:solidFill>
                          <a:latin typeface="Aptos"/>
                          <a:ea typeface="Aptos"/>
                          <a:cs typeface="Aptos"/>
                        </a:rPr>
                        <a:t>Confirm enabled guards and approved workflows.</a:t>
                      </a:r>
                    </a:p>
                  </a:txBody>
                  <a:tcPr marL="133350" marR="133350" marT="66675" marB="66675">
                    <a:lnR w="6191">
                      <a:solidFill>
                        <a:srgbClr val="D4DDEC"/>
                      </a:solidFill>
                    </a:lnR>
                    <a:lnB w="6191">
                      <a:solidFill>
                        <a:srgbClr val="D4DDEC"/>
                      </a:solidFill>
                    </a:lnB>
                    <a:solidFill>
                      <a:srgbClr val="FFFFFF"/>
                    </a:solidFill>
                  </a:tcPr>
                </a:tc>
              </a:tr>
              <a:tr h="678180">
                <a:tc>
                  <a:txBody>
                    <a:bodyPr/>
                    <a:lstStyle/>
                    <a:p>
                      <a:r>
                        <a:rPr sz="1463">
                          <a:solidFill>
                            <a:srgbClr val="14263F"/>
                          </a:solidFill>
                          <a:latin typeface="Aptos"/>
                          <a:ea typeface="Aptos"/>
                          <a:cs typeface="Aptos"/>
                        </a:rPr>
                        <a:t>VisionAI submission</a:t>
                      </a:r>
                    </a:p>
                  </a:txBody>
                  <a:tcPr marL="133350" marR="133350" marT="66675" marB="66675">
                    <a:lnL w="6191">
                      <a:solidFill>
                        <a:srgbClr val="D4DDEC"/>
                      </a:solidFill>
                    </a:lnL>
                    <a:lnR w="6191">
                      <a:solidFill>
                        <a:srgbClr val="D4DDEC"/>
                      </a:solidFill>
                    </a:lnR>
                    <a:lnB w="6191">
                      <a:solidFill>
                        <a:srgbClr val="D4DDEC"/>
                      </a:solidFill>
                    </a:lnB>
                    <a:solidFill>
                      <a:srgbClr val="FFFFFF"/>
                    </a:solidFill>
                  </a:tcPr>
                </a:tc>
                <a:tc>
                  <a:txBody>
                    <a:bodyPr/>
                    <a:lstStyle/>
                    <a:p>
                      <a:r>
                        <a:rPr sz="1463">
                          <a:solidFill>
                            <a:srgbClr val="14263F"/>
                          </a:solidFill>
                          <a:latin typeface="Aptos"/>
                          <a:ea typeface="Aptos"/>
                          <a:cs typeface="Aptos"/>
                        </a:rPr>
                        <a:t>URL and visual elements may leave when local checks need more evidence.</a:t>
                      </a:r>
                    </a:p>
                  </a:txBody>
                  <a:tcPr marL="133350" marR="133350" marT="66675" marB="66675">
                    <a:lnR w="6191">
                      <a:solidFill>
                        <a:srgbClr val="D4DDEC"/>
                      </a:solidFill>
                    </a:lnR>
                    <a:lnB w="6191">
                      <a:solidFill>
                        <a:srgbClr val="D4DDEC"/>
                      </a:solidFill>
                    </a:lnB>
                    <a:solidFill>
                      <a:srgbClr val="FFFFFF"/>
                    </a:solidFill>
                  </a:tcPr>
                </a:tc>
                <a:tc>
                  <a:txBody>
                    <a:bodyPr/>
                    <a:lstStyle/>
                    <a:p>
                      <a:r>
                        <a:rPr sz="1463">
                          <a:solidFill>
                            <a:srgbClr val="14263F"/>
                          </a:solidFill>
                          <a:latin typeface="Aptos"/>
                          <a:ea typeface="Aptos"/>
                          <a:cs typeface="Aptos"/>
                        </a:rPr>
                        <a:t>Agree internal-domain exclusions and retention.</a:t>
                      </a:r>
                    </a:p>
                  </a:txBody>
                  <a:tcPr marL="133350" marR="133350" marT="66675" marB="66675">
                    <a:lnR w="6191">
                      <a:solidFill>
                        <a:srgbClr val="D4DDEC"/>
                      </a:solidFill>
                    </a:lnR>
                    <a:lnB w="6191">
                      <a:solidFill>
                        <a:srgbClr val="D4DDEC"/>
                      </a:solidFill>
                    </a:lnB>
                    <a:solidFill>
                      <a:srgbClr val="FFFFFF"/>
                    </a:solidFill>
                  </a:tcPr>
                </a:tc>
              </a:tr>
              <a:tr h="678180">
                <a:tc>
                  <a:txBody>
                    <a:bodyPr/>
                    <a:lstStyle/>
                    <a:p>
                      <a:r>
                        <a:rPr sz="1463">
                          <a:solidFill>
                            <a:srgbClr val="14263F"/>
                          </a:solidFill>
                          <a:latin typeface="Aptos"/>
                          <a:ea typeface="Aptos"/>
                          <a:cs typeface="Aptos"/>
                        </a:rPr>
                        <a:t>Flagged incidents</a:t>
                      </a:r>
                    </a:p>
                  </a:txBody>
                  <a:tcPr marL="133350" marR="133350" marT="66675" marB="66675">
                    <a:lnL w="6191">
                      <a:solidFill>
                        <a:srgbClr val="D4DDEC"/>
                      </a:solidFill>
                    </a:lnL>
                    <a:lnR w="6191">
                      <a:solidFill>
                        <a:srgbClr val="D4DDEC"/>
                      </a:solidFill>
                    </a:lnR>
                    <a:lnB w="6191">
                      <a:solidFill>
                        <a:srgbClr val="D4DDEC"/>
                      </a:solidFill>
                    </a:lnB>
                    <a:solidFill>
                      <a:srgbClr val="FFFFFF"/>
                    </a:solidFill>
                  </a:tcPr>
                </a:tc>
                <a:tc>
                  <a:txBody>
                    <a:bodyPr/>
                    <a:lstStyle/>
                    <a:p>
                      <a:r>
                        <a:rPr sz="1463">
                          <a:solidFill>
                            <a:srgbClr val="14263F"/>
                          </a:solidFill>
                          <a:latin typeface="Aptos"/>
                          <a:ea typeface="Aptos"/>
                          <a:cs typeface="Aptos"/>
                        </a:rPr>
                        <a:t>Security evidence supports triage and investigation.</a:t>
                      </a:r>
                    </a:p>
                  </a:txBody>
                  <a:tcPr marL="133350" marR="133350" marT="66675" marB="66675">
                    <a:lnR w="6191">
                      <a:solidFill>
                        <a:srgbClr val="D4DDEC"/>
                      </a:solidFill>
                    </a:lnR>
                    <a:lnB w="6191">
                      <a:solidFill>
                        <a:srgbClr val="D4DDEC"/>
                      </a:solidFill>
                    </a:lnB>
                    <a:solidFill>
                      <a:srgbClr val="FFFFFF"/>
                    </a:solidFill>
                  </a:tcPr>
                </a:tc>
                <a:tc>
                  <a:txBody>
                    <a:bodyPr/>
                    <a:lstStyle/>
                    <a:p>
                      <a:r>
                        <a:rPr sz="1463">
                          <a:solidFill>
                            <a:srgbClr val="14263F"/>
                          </a:solidFill>
                          <a:latin typeface="Aptos"/>
                          <a:ea typeface="Aptos"/>
                          <a:cs typeface="Aptos"/>
                        </a:rPr>
                        <a:t>Scope analyst access and review retention.</a:t>
                      </a:r>
                    </a:p>
                  </a:txBody>
                  <a:tcPr marL="133350" marR="133350" marT="66675" marB="66675">
                    <a:lnR w="6191">
                      <a:solidFill>
                        <a:srgbClr val="D4DDEC"/>
                      </a:solidFill>
                    </a:lnR>
                    <a:lnB w="6191">
                      <a:solidFill>
                        <a:srgbClr val="D4DDEC"/>
                      </a:solidFill>
                    </a:lnB>
                    <a:solidFill>
                      <a:srgbClr val="FFFFFF"/>
                    </a:solidFill>
                  </a:tcPr>
                </a:tc>
              </a:tr>
              <a:tr h="678180">
                <a:tc>
                  <a:txBody>
                    <a:bodyPr/>
                    <a:lstStyle/>
                    <a:p>
                      <a:r>
                        <a:rPr sz="1463">
                          <a:solidFill>
                            <a:srgbClr val="14263F"/>
                          </a:solidFill>
                          <a:latin typeface="Aptos"/>
                          <a:ea typeface="Aptos"/>
                          <a:cs typeface="Aptos"/>
                        </a:rPr>
                        <a:t>Ordinary browsing history</a:t>
                      </a:r>
                    </a:p>
                  </a:txBody>
                  <a:tcPr marL="133350" marR="133350" marT="66675" marB="66675">
                    <a:lnL w="6191">
                      <a:solidFill>
                        <a:srgbClr val="D4DDEC"/>
                      </a:solidFill>
                    </a:lnL>
                    <a:lnR w="6191">
                      <a:solidFill>
                        <a:srgbClr val="D4DDEC"/>
                      </a:solidFill>
                    </a:lnR>
                    <a:lnB w="6191">
                      <a:solidFill>
                        <a:srgbClr val="D4DDEC"/>
                      </a:solidFill>
                    </a:lnB>
                    <a:solidFill>
                      <a:srgbClr val="FFFFFF"/>
                    </a:solidFill>
                  </a:tcPr>
                </a:tc>
                <a:tc>
                  <a:txBody>
                    <a:bodyPr/>
                    <a:lstStyle/>
                    <a:p>
                      <a:r>
                        <a:rPr sz="1463">
                          <a:solidFill>
                            <a:srgbClr val="14263F"/>
                          </a:solidFill>
                          <a:latin typeface="Aptos"/>
                          <a:ea typeface="Aptos"/>
                          <a:cs typeface="Aptos"/>
                        </a:rPr>
                        <a:t>Not exposed as a routine browsing feed. History checks use one-way hashes.</a:t>
                      </a:r>
                    </a:p>
                  </a:txBody>
                  <a:tcPr marL="133350" marR="133350" marT="66675" marB="66675">
                    <a:lnR w="6191">
                      <a:solidFill>
                        <a:srgbClr val="D4DDEC"/>
                      </a:solidFill>
                    </a:lnR>
                    <a:lnB w="6191">
                      <a:solidFill>
                        <a:srgbClr val="D4DDEC"/>
                      </a:solidFill>
                    </a:lnB>
                    <a:solidFill>
                      <a:srgbClr val="FFFFFF"/>
                    </a:solidFill>
                  </a:tcPr>
                </a:tc>
                <a:tc>
                  <a:txBody>
                    <a:bodyPr/>
                    <a:lstStyle/>
                    <a:p>
                      <a:r>
                        <a:rPr sz="1463">
                          <a:solidFill>
                            <a:srgbClr val="14263F"/>
                          </a:solidFill>
                          <a:latin typeface="Aptos"/>
                          <a:ea typeface="Aptos"/>
                          <a:cs typeface="Aptos"/>
                        </a:rPr>
                        <a:t>Explain the distinction to our people.</a:t>
                      </a:r>
                    </a:p>
                  </a:txBody>
                  <a:tcPr marL="133350" marR="133350" marT="66675" marB="66675">
                    <a:lnR w="6191">
                      <a:solidFill>
                        <a:srgbClr val="D4DDEC"/>
                      </a:solidFill>
                    </a:lnR>
                    <a:lnB w="6191">
                      <a:solidFill>
                        <a:srgbClr val="D4DDEC"/>
                      </a:solidFill>
                    </a:lnB>
                    <a:solidFill>
                      <a:srgbClr val="FFFFFF"/>
                    </a:solidFill>
                  </a:tcPr>
                </a:tc>
              </a:tr>
            </a:tbl>
          </a:graphicData>
        </a:graphic>
      </p:graphicFrame>
      <p:sp>
        <p:nvSpPr>
          <p:cNvPr id="9" name="">
            <a:extLst xmlns:a="http://schemas.openxmlformats.org/drawingml/2006/main">
              <a:ext uri="{FF2B5EF4-FFF2-40B4-BE49-F238E27FC236}">
                <a16:creationId xmlns:a16="http://schemas.microsoft.com/office/drawing/2014/main" id="{A8AA3694-B01E-47AD-AC1B-F74DA9B49366}"/>
              </a:ext>
            </a:extLst>
          </p:cNvPr>
          <p:cNvSpPr>
            <a:spLocks xmlns:a="http://schemas.openxmlformats.org/drawingml/2006/main" noGrp="1"/>
          </p:cNvSpPr>
          <p:nvPr/>
        </p:nvSpPr>
        <p:spPr>
          <a:xfrm xmlns:a="http://schemas.openxmlformats.org/drawingml/2006/main">
            <a:off x="533400" y="5791200"/>
            <a:ext cx="11125200" cy="371475"/>
          </a:xfrm>
          <a:prstGeom xmlns:a="http://schemas.openxmlformats.org/drawingml/2006/main" prst="rect">
            <a:avLst/>
          </a:prstGeom>
          <a:solidFill xmlns:a="http://schemas.openxmlformats.org/drawingml/2006/main">
            <a:srgbClr val="F4F7FC"/>
          </a:solidFill>
          <a:ln xmlns:a="http://schemas.openxmlformats.org/drawingml/2006/main" w="0">
            <a:noFill/>
          </a:ln>
        </p:spPr>
      </p:sp>
      <p:sp>
        <p:nvSpPr>
          <p:cNvPr id="10" name="New Zealand hosting">
            <a:extLst xmlns:a="http://schemas.openxmlformats.org/drawingml/2006/main">
              <a:ext uri="{FF2B5EF4-FFF2-40B4-BE49-F238E27FC236}">
                <a16:creationId xmlns:a16="http://schemas.microsoft.com/office/drawing/2014/main" id="{E37848EB-3798-4DDE-A50D-74FF7536D639}"/>
              </a:ext>
            </a:extLst>
          </p:cNvPr>
          <p:cNvSpPr>
            <a:spLocks xmlns:a="http://schemas.openxmlformats.org/drawingml/2006/main" noGrp="1"/>
          </p:cNvSpPr>
          <p:nvPr/>
        </p:nvSpPr>
        <p:spPr>
          <a:xfrm xmlns:a="http://schemas.openxmlformats.org/drawingml/2006/main">
            <a:off x="666750" y="5867400"/>
            <a:ext cx="3000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313" b="1">
                <a:solidFill>
                  <a:srgbClr val="003EA5"/>
                </a:solidFill>
                <a:latin typeface="Aptos"/>
                <a:ea typeface="Aptos"/>
                <a:cs typeface="Aptos"/>
              </a:defRPr>
            </a:defPPr>
            <a:lvl1pPr algn="l">
              <a:defRPr sz="1313" b="1">
                <a:solidFill>
                  <a:srgbClr val="003EA5"/>
                </a:solidFill>
                <a:latin typeface="Aptos"/>
                <a:ea typeface="Aptos"/>
                <a:cs typeface="Aptos"/>
              </a:defRPr>
            </a:lvl1pPr>
            <a:lvl2pPr algn="l">
              <a:defRPr sz="1313" b="1">
                <a:solidFill>
                  <a:srgbClr val="003EA5"/>
                </a:solidFill>
                <a:latin typeface="Aptos"/>
                <a:ea typeface="Aptos"/>
                <a:cs typeface="Aptos"/>
              </a:defRPr>
            </a:lvl2pPr>
            <a:lvl3pPr algn="l">
              <a:defRPr sz="1313" b="1">
                <a:solidFill>
                  <a:srgbClr val="003EA5"/>
                </a:solidFill>
                <a:latin typeface="Aptos"/>
                <a:ea typeface="Aptos"/>
                <a:cs typeface="Aptos"/>
              </a:defRPr>
            </a:lvl3pPr>
            <a:lvl4pPr algn="l">
              <a:defRPr sz="1313" b="1">
                <a:solidFill>
                  <a:srgbClr val="003EA5"/>
                </a:solidFill>
                <a:latin typeface="Aptos"/>
                <a:ea typeface="Aptos"/>
                <a:cs typeface="Aptos"/>
              </a:defRPr>
            </a:lvl4pPr>
            <a:lvl5pPr algn="l">
              <a:defRPr sz="1313" b="1">
                <a:solidFill>
                  <a:srgbClr val="003EA5"/>
                </a:solidFill>
                <a:latin typeface="Aptos"/>
                <a:ea typeface="Aptos"/>
                <a:cs typeface="Aptos"/>
              </a:defRPr>
            </a:lvl5pPr>
            <a:lvl6pPr algn="l">
              <a:defRPr sz="1313" b="1">
                <a:solidFill>
                  <a:srgbClr val="003EA5"/>
                </a:solidFill>
                <a:latin typeface="Aptos"/>
                <a:ea typeface="Aptos"/>
                <a:cs typeface="Aptos"/>
              </a:defRPr>
            </a:lvl6pPr>
            <a:lvl7pPr algn="l">
              <a:defRPr sz="1313" b="1">
                <a:solidFill>
                  <a:srgbClr val="003EA5"/>
                </a:solidFill>
                <a:latin typeface="Aptos"/>
                <a:ea typeface="Aptos"/>
                <a:cs typeface="Aptos"/>
              </a:defRPr>
            </a:lvl7pPr>
            <a:lvl8pPr algn="l">
              <a:defRPr sz="1313" b="1">
                <a:solidFill>
                  <a:srgbClr val="003EA5"/>
                </a:solidFill>
                <a:latin typeface="Aptos"/>
                <a:ea typeface="Aptos"/>
                <a:cs typeface="Aptos"/>
              </a:defRPr>
            </a:lvl8pPr>
            <a:lvl9pPr algn="l">
              <a:defRPr sz="1313" b="1">
                <a:solidFill>
                  <a:srgbClr val="003EA5"/>
                </a:solidFill>
                <a:latin typeface="Aptos"/>
                <a:ea typeface="Aptos"/>
                <a:cs typeface="Aptos"/>
              </a:defRPr>
            </a:lvl9pPr>
          </a:lstStyle>
          <a:p xmlns:a="http://schemas.openxmlformats.org/drawingml/2006/main">
            <a:pPr algn="l">
              <a:defRPr sz="1313" b="1">
                <a:solidFill>
                  <a:srgbClr val="003EA5"/>
                </a:solidFill>
                <a:latin typeface="Aptos"/>
                <a:ea typeface="Aptos"/>
                <a:cs typeface="Aptos"/>
              </a:defRPr>
            </a:pPr>
            <a:r>
              <a:rPr sz="1313" b="1">
                <a:solidFill>
                  <a:srgbClr val="003EA5"/>
                </a:solidFill>
                <a:latin typeface="Aptos"/>
                <a:ea typeface="Aptos"/>
                <a:cs typeface="Aptos"/>
              </a:rPr>
              <a:t>New Zealand hosting</a:t>
            </a:r>
          </a:p>
        </p:txBody>
      </p:sp>
      <p:sp>
        <p:nvSpPr>
          <p:cNvPr id="11" name="Customer data is not used for AI training">
            <a:extLst xmlns:a="http://schemas.openxmlformats.org/drawingml/2006/main">
              <a:ext uri="{FF2B5EF4-FFF2-40B4-BE49-F238E27FC236}">
                <a16:creationId xmlns:a16="http://schemas.microsoft.com/office/drawing/2014/main" id="{6D2FE9E7-324B-427C-88D0-9E83B8E5E6DA}"/>
              </a:ext>
            </a:extLst>
          </p:cNvPr>
          <p:cNvSpPr>
            <a:spLocks xmlns:a="http://schemas.openxmlformats.org/drawingml/2006/main" noGrp="1"/>
          </p:cNvSpPr>
          <p:nvPr/>
        </p:nvSpPr>
        <p:spPr>
          <a:xfrm xmlns:a="http://schemas.openxmlformats.org/drawingml/2006/main">
            <a:off x="3819525" y="5867400"/>
            <a:ext cx="381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313" b="1">
                <a:solidFill>
                  <a:srgbClr val="007E87"/>
                </a:solidFill>
                <a:latin typeface="Aptos"/>
                <a:ea typeface="Aptos"/>
                <a:cs typeface="Aptos"/>
              </a:defRPr>
            </a:defPPr>
            <a:lvl1pPr algn="l">
              <a:defRPr sz="1313" b="1">
                <a:solidFill>
                  <a:srgbClr val="007E87"/>
                </a:solidFill>
                <a:latin typeface="Aptos"/>
                <a:ea typeface="Aptos"/>
                <a:cs typeface="Aptos"/>
              </a:defRPr>
            </a:lvl1pPr>
            <a:lvl2pPr algn="l">
              <a:defRPr sz="1313" b="1">
                <a:solidFill>
                  <a:srgbClr val="007E87"/>
                </a:solidFill>
                <a:latin typeface="Aptos"/>
                <a:ea typeface="Aptos"/>
                <a:cs typeface="Aptos"/>
              </a:defRPr>
            </a:lvl2pPr>
            <a:lvl3pPr algn="l">
              <a:defRPr sz="1313" b="1">
                <a:solidFill>
                  <a:srgbClr val="007E87"/>
                </a:solidFill>
                <a:latin typeface="Aptos"/>
                <a:ea typeface="Aptos"/>
                <a:cs typeface="Aptos"/>
              </a:defRPr>
            </a:lvl3pPr>
            <a:lvl4pPr algn="l">
              <a:defRPr sz="1313" b="1">
                <a:solidFill>
                  <a:srgbClr val="007E87"/>
                </a:solidFill>
                <a:latin typeface="Aptos"/>
                <a:ea typeface="Aptos"/>
                <a:cs typeface="Aptos"/>
              </a:defRPr>
            </a:lvl4pPr>
            <a:lvl5pPr algn="l">
              <a:defRPr sz="1313" b="1">
                <a:solidFill>
                  <a:srgbClr val="007E87"/>
                </a:solidFill>
                <a:latin typeface="Aptos"/>
                <a:ea typeface="Aptos"/>
                <a:cs typeface="Aptos"/>
              </a:defRPr>
            </a:lvl5pPr>
            <a:lvl6pPr algn="l">
              <a:defRPr sz="1313" b="1">
                <a:solidFill>
                  <a:srgbClr val="007E87"/>
                </a:solidFill>
                <a:latin typeface="Aptos"/>
                <a:ea typeface="Aptos"/>
                <a:cs typeface="Aptos"/>
              </a:defRPr>
            </a:lvl6pPr>
            <a:lvl7pPr algn="l">
              <a:defRPr sz="1313" b="1">
                <a:solidFill>
                  <a:srgbClr val="007E87"/>
                </a:solidFill>
                <a:latin typeface="Aptos"/>
                <a:ea typeface="Aptos"/>
                <a:cs typeface="Aptos"/>
              </a:defRPr>
            </a:lvl7pPr>
            <a:lvl8pPr algn="l">
              <a:defRPr sz="1313" b="1">
                <a:solidFill>
                  <a:srgbClr val="007E87"/>
                </a:solidFill>
                <a:latin typeface="Aptos"/>
                <a:ea typeface="Aptos"/>
                <a:cs typeface="Aptos"/>
              </a:defRPr>
            </a:lvl8pPr>
            <a:lvl9pPr algn="l">
              <a:defRPr sz="1313" b="1">
                <a:solidFill>
                  <a:srgbClr val="007E87"/>
                </a:solidFill>
                <a:latin typeface="Aptos"/>
                <a:ea typeface="Aptos"/>
                <a:cs typeface="Aptos"/>
              </a:defRPr>
            </a:lvl9pPr>
          </a:lstStyle>
          <a:p xmlns:a="http://schemas.openxmlformats.org/drawingml/2006/main">
            <a:pPr algn="l">
              <a:defRPr sz="1313" b="1">
                <a:solidFill>
                  <a:srgbClr val="007E87"/>
                </a:solidFill>
                <a:latin typeface="Aptos"/>
                <a:ea typeface="Aptos"/>
                <a:cs typeface="Aptos"/>
              </a:defRPr>
            </a:pPr>
            <a:r>
              <a:rPr sz="1313" b="1">
                <a:solidFill>
                  <a:srgbClr val="007E87"/>
                </a:solidFill>
                <a:latin typeface="Aptos"/>
                <a:ea typeface="Aptos"/>
                <a:cs typeface="Aptos"/>
              </a:rPr>
              <a:t>Customer data is not used for AI training</a:t>
            </a:r>
          </a:p>
        </p:txBody>
      </p:sp>
      <p:sp>
        <p:nvSpPr>
          <p:cNvPr id="12" name="ISO/IEC 27001:2022 certified · DPA available">
            <a:extLst xmlns:a="http://schemas.openxmlformats.org/drawingml/2006/main">
              <a:ext uri="{FF2B5EF4-FFF2-40B4-BE49-F238E27FC236}">
                <a16:creationId xmlns:a16="http://schemas.microsoft.com/office/drawing/2014/main" id="{CF1DE595-6FA0-428F-A974-54E80973D7E2}"/>
              </a:ext>
            </a:extLst>
          </p:cNvPr>
          <p:cNvSpPr>
            <a:spLocks xmlns:a="http://schemas.openxmlformats.org/drawingml/2006/main" noGrp="1"/>
          </p:cNvSpPr>
          <p:nvPr/>
        </p:nvSpPr>
        <p:spPr>
          <a:xfrm xmlns:a="http://schemas.openxmlformats.org/drawingml/2006/main">
            <a:off x="7620000" y="5867400"/>
            <a:ext cx="3905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313" b="1">
                <a:solidFill>
                  <a:srgbClr val="003EA5"/>
                </a:solidFill>
                <a:latin typeface="Aptos"/>
                <a:ea typeface="Aptos"/>
                <a:cs typeface="Aptos"/>
              </a:defRPr>
            </a:defPPr>
            <a:lvl1pPr algn="r">
              <a:defRPr sz="1313" b="1">
                <a:solidFill>
                  <a:srgbClr val="003EA5"/>
                </a:solidFill>
                <a:latin typeface="Aptos"/>
                <a:ea typeface="Aptos"/>
                <a:cs typeface="Aptos"/>
              </a:defRPr>
            </a:lvl1pPr>
            <a:lvl2pPr algn="r">
              <a:defRPr sz="1313" b="1">
                <a:solidFill>
                  <a:srgbClr val="003EA5"/>
                </a:solidFill>
                <a:latin typeface="Aptos"/>
                <a:ea typeface="Aptos"/>
                <a:cs typeface="Aptos"/>
              </a:defRPr>
            </a:lvl2pPr>
            <a:lvl3pPr algn="r">
              <a:defRPr sz="1313" b="1">
                <a:solidFill>
                  <a:srgbClr val="003EA5"/>
                </a:solidFill>
                <a:latin typeface="Aptos"/>
                <a:ea typeface="Aptos"/>
                <a:cs typeface="Aptos"/>
              </a:defRPr>
            </a:lvl3pPr>
            <a:lvl4pPr algn="r">
              <a:defRPr sz="1313" b="1">
                <a:solidFill>
                  <a:srgbClr val="003EA5"/>
                </a:solidFill>
                <a:latin typeface="Aptos"/>
                <a:ea typeface="Aptos"/>
                <a:cs typeface="Aptos"/>
              </a:defRPr>
            </a:lvl4pPr>
            <a:lvl5pPr algn="r">
              <a:defRPr sz="1313" b="1">
                <a:solidFill>
                  <a:srgbClr val="003EA5"/>
                </a:solidFill>
                <a:latin typeface="Aptos"/>
                <a:ea typeface="Aptos"/>
                <a:cs typeface="Aptos"/>
              </a:defRPr>
            </a:lvl5pPr>
            <a:lvl6pPr algn="r">
              <a:defRPr sz="1313" b="1">
                <a:solidFill>
                  <a:srgbClr val="003EA5"/>
                </a:solidFill>
                <a:latin typeface="Aptos"/>
                <a:ea typeface="Aptos"/>
                <a:cs typeface="Aptos"/>
              </a:defRPr>
            </a:lvl6pPr>
            <a:lvl7pPr algn="r">
              <a:defRPr sz="1313" b="1">
                <a:solidFill>
                  <a:srgbClr val="003EA5"/>
                </a:solidFill>
                <a:latin typeface="Aptos"/>
                <a:ea typeface="Aptos"/>
                <a:cs typeface="Aptos"/>
              </a:defRPr>
            </a:lvl7pPr>
            <a:lvl8pPr algn="r">
              <a:defRPr sz="1313" b="1">
                <a:solidFill>
                  <a:srgbClr val="003EA5"/>
                </a:solidFill>
                <a:latin typeface="Aptos"/>
                <a:ea typeface="Aptos"/>
                <a:cs typeface="Aptos"/>
              </a:defRPr>
            </a:lvl8pPr>
            <a:lvl9pPr algn="r">
              <a:defRPr sz="1313" b="1">
                <a:solidFill>
                  <a:srgbClr val="003EA5"/>
                </a:solidFill>
                <a:latin typeface="Aptos"/>
                <a:ea typeface="Aptos"/>
                <a:cs typeface="Aptos"/>
              </a:defRPr>
            </a:lvl9pPr>
          </a:lstStyle>
          <a:p xmlns:a="http://schemas.openxmlformats.org/drawingml/2006/main">
            <a:pPr algn="r">
              <a:defRPr sz="1313" b="1">
                <a:solidFill>
                  <a:srgbClr val="003EA5"/>
                </a:solidFill>
                <a:latin typeface="Aptos"/>
                <a:ea typeface="Aptos"/>
                <a:cs typeface="Aptos"/>
              </a:defRPr>
            </a:pPr>
            <a:r>
              <a:rPr sz="1313" b="1">
                <a:solidFill>
                  <a:srgbClr val="003EA5"/>
                </a:solidFill>
                <a:latin typeface="Aptos"/>
                <a:ea typeface="Aptos"/>
                <a:cs typeface="Aptos"/>
              </a:rPr>
              <a:t>ISO/IEC 27001:2022 certified · DPA available</a:t>
            </a:r>
          </a:p>
        </p:txBody>
      </p:sp>
    </p:spTree>
    <p:extLst>
      <p:ext uri="{BB962C8B-B14F-4D97-AF65-F5344CB8AC3E}">
        <p14:creationId xmlns:p14="http://schemas.microsoft.com/office/powerpoint/2010/main" val="48797787"/>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4" name="06 / WHY SAFETOOPEN">
            <a:extLst xmlns:a="http://schemas.openxmlformats.org/drawingml/2006/main">
              <a:ext uri="{FF2B5EF4-FFF2-40B4-BE49-F238E27FC236}">
                <a16:creationId xmlns:a16="http://schemas.microsoft.com/office/drawing/2014/main" id="{F2741973-0052-43ED-9B37-91CAF16B1D4E}"/>
              </a:ext>
            </a:extLst>
          </p:cNvPr>
          <p:cNvSpPr>
            <a:spLocks xmlns:a="http://schemas.openxmlformats.org/drawingml/2006/main" noGrp="1"/>
          </p:cNvSpPr>
          <p:nvPr/>
        </p:nvSpPr>
        <p:spPr>
          <a:xfrm xmlns:a="http://schemas.openxmlformats.org/drawingml/2006/main">
            <a:off x="533400" y="285750"/>
            <a:ext cx="9810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125" b="1">
                <a:solidFill>
                  <a:srgbClr val="003EA5"/>
                </a:solidFill>
                <a:latin typeface="Aptos"/>
                <a:ea typeface="Aptos"/>
                <a:cs typeface="Aptos"/>
              </a:defRPr>
            </a:defPPr>
            <a:lvl1pPr algn="l">
              <a:defRPr sz="1125" b="1">
                <a:solidFill>
                  <a:srgbClr val="003EA5"/>
                </a:solidFill>
                <a:latin typeface="Aptos"/>
                <a:ea typeface="Aptos"/>
                <a:cs typeface="Aptos"/>
              </a:defRPr>
            </a:lvl1pPr>
            <a:lvl2pPr algn="l">
              <a:defRPr sz="1125" b="1">
                <a:solidFill>
                  <a:srgbClr val="003EA5"/>
                </a:solidFill>
                <a:latin typeface="Aptos"/>
                <a:ea typeface="Aptos"/>
                <a:cs typeface="Aptos"/>
              </a:defRPr>
            </a:lvl2pPr>
            <a:lvl3pPr algn="l">
              <a:defRPr sz="1125" b="1">
                <a:solidFill>
                  <a:srgbClr val="003EA5"/>
                </a:solidFill>
                <a:latin typeface="Aptos"/>
                <a:ea typeface="Aptos"/>
                <a:cs typeface="Aptos"/>
              </a:defRPr>
            </a:lvl3pPr>
            <a:lvl4pPr algn="l">
              <a:defRPr sz="1125" b="1">
                <a:solidFill>
                  <a:srgbClr val="003EA5"/>
                </a:solidFill>
                <a:latin typeface="Aptos"/>
                <a:ea typeface="Aptos"/>
                <a:cs typeface="Aptos"/>
              </a:defRPr>
            </a:lvl4pPr>
            <a:lvl5pPr algn="l">
              <a:defRPr sz="1125" b="1">
                <a:solidFill>
                  <a:srgbClr val="003EA5"/>
                </a:solidFill>
                <a:latin typeface="Aptos"/>
                <a:ea typeface="Aptos"/>
                <a:cs typeface="Aptos"/>
              </a:defRPr>
            </a:lvl5pPr>
            <a:lvl6pPr algn="l">
              <a:defRPr sz="1125" b="1">
                <a:solidFill>
                  <a:srgbClr val="003EA5"/>
                </a:solidFill>
                <a:latin typeface="Aptos"/>
                <a:ea typeface="Aptos"/>
                <a:cs typeface="Aptos"/>
              </a:defRPr>
            </a:lvl6pPr>
            <a:lvl7pPr algn="l">
              <a:defRPr sz="1125" b="1">
                <a:solidFill>
                  <a:srgbClr val="003EA5"/>
                </a:solidFill>
                <a:latin typeface="Aptos"/>
                <a:ea typeface="Aptos"/>
                <a:cs typeface="Aptos"/>
              </a:defRPr>
            </a:lvl7pPr>
            <a:lvl8pPr algn="l">
              <a:defRPr sz="1125" b="1">
                <a:solidFill>
                  <a:srgbClr val="003EA5"/>
                </a:solidFill>
                <a:latin typeface="Aptos"/>
                <a:ea typeface="Aptos"/>
                <a:cs typeface="Aptos"/>
              </a:defRPr>
            </a:lvl8pPr>
            <a:lvl9pPr algn="l">
              <a:defRPr sz="1125" b="1">
                <a:solidFill>
                  <a:srgbClr val="003EA5"/>
                </a:solidFill>
                <a:latin typeface="Aptos"/>
                <a:ea typeface="Aptos"/>
                <a:cs typeface="Aptos"/>
              </a:defRPr>
            </a:lvl9pPr>
          </a:lstStyle>
          <a:p xmlns:a="http://schemas.openxmlformats.org/drawingml/2006/main">
            <a:pPr algn="l">
              <a:defRPr sz="1125" b="1">
                <a:solidFill>
                  <a:srgbClr val="003EA5"/>
                </a:solidFill>
                <a:latin typeface="Aptos"/>
                <a:ea typeface="Aptos"/>
                <a:cs typeface="Aptos"/>
              </a:defRPr>
            </a:pPr>
            <a:r>
              <a:rPr sz="1125" b="1">
                <a:solidFill>
                  <a:srgbClr val="003EA5"/>
                </a:solidFill>
                <a:latin typeface="Aptos"/>
                <a:ea typeface="Aptos"/>
                <a:cs typeface="Aptos"/>
              </a:rPr>
              <a:t>06 / WHY SAFETOOPEN</a:t>
            </a:r>
          </a:p>
        </p:txBody>
      </p:sp>
      <p:sp>
        <p:nvSpPr>
          <p:cNvPr id="2" name="Four capabilities worth evaluating together">
            <a:extLst xmlns:a="http://schemas.openxmlformats.org/drawingml/2006/main">
              <a:ext uri="{FF2B5EF4-FFF2-40B4-BE49-F238E27FC236}">
                <a16:creationId xmlns:a16="http://schemas.microsoft.com/office/drawing/2014/main" id="{FE9693F8-A375-4867-8449-DA1C463AECD3}"/>
              </a:ext>
            </a:extLst>
          </p:cNvPr>
          <p:cNvSpPr>
            <a:spLocks xmlns:a="http://schemas.openxmlformats.org/drawingml/2006/main" noGrp="1"/>
          </p:cNvSpPr>
          <p:nvPr/>
        </p:nvSpPr>
        <p:spPr>
          <a:xfrm xmlns:a="http://schemas.openxmlformats.org/drawingml/2006/main">
            <a:off x="533400" y="695325"/>
            <a:ext cx="111252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925" b="1">
                <a:solidFill>
                  <a:srgbClr val="14263F"/>
                </a:solidFill>
                <a:latin typeface="Aptos"/>
                <a:ea typeface="Aptos"/>
                <a:cs typeface="Aptos"/>
              </a:defRPr>
            </a:defPPr>
            <a:lvl1pPr algn="l">
              <a:defRPr sz="2925" b="1">
                <a:solidFill>
                  <a:srgbClr val="14263F"/>
                </a:solidFill>
                <a:latin typeface="Aptos"/>
                <a:ea typeface="Aptos"/>
                <a:cs typeface="Aptos"/>
              </a:defRPr>
            </a:lvl1pPr>
            <a:lvl2pPr algn="l">
              <a:defRPr sz="2925" b="1">
                <a:solidFill>
                  <a:srgbClr val="14263F"/>
                </a:solidFill>
                <a:latin typeface="Aptos"/>
                <a:ea typeface="Aptos"/>
                <a:cs typeface="Aptos"/>
              </a:defRPr>
            </a:lvl2pPr>
            <a:lvl3pPr algn="l">
              <a:defRPr sz="2925" b="1">
                <a:solidFill>
                  <a:srgbClr val="14263F"/>
                </a:solidFill>
                <a:latin typeface="Aptos"/>
                <a:ea typeface="Aptos"/>
                <a:cs typeface="Aptos"/>
              </a:defRPr>
            </a:lvl3pPr>
            <a:lvl4pPr algn="l">
              <a:defRPr sz="2925" b="1">
                <a:solidFill>
                  <a:srgbClr val="14263F"/>
                </a:solidFill>
                <a:latin typeface="Aptos"/>
                <a:ea typeface="Aptos"/>
                <a:cs typeface="Aptos"/>
              </a:defRPr>
            </a:lvl4pPr>
            <a:lvl5pPr algn="l">
              <a:defRPr sz="2925" b="1">
                <a:solidFill>
                  <a:srgbClr val="14263F"/>
                </a:solidFill>
                <a:latin typeface="Aptos"/>
                <a:ea typeface="Aptos"/>
                <a:cs typeface="Aptos"/>
              </a:defRPr>
            </a:lvl5pPr>
            <a:lvl6pPr algn="l">
              <a:defRPr sz="2925" b="1">
                <a:solidFill>
                  <a:srgbClr val="14263F"/>
                </a:solidFill>
                <a:latin typeface="Aptos"/>
                <a:ea typeface="Aptos"/>
                <a:cs typeface="Aptos"/>
              </a:defRPr>
            </a:lvl6pPr>
            <a:lvl7pPr algn="l">
              <a:defRPr sz="2925" b="1">
                <a:solidFill>
                  <a:srgbClr val="14263F"/>
                </a:solidFill>
                <a:latin typeface="Aptos"/>
                <a:ea typeface="Aptos"/>
                <a:cs typeface="Aptos"/>
              </a:defRPr>
            </a:lvl7pPr>
            <a:lvl8pPr algn="l">
              <a:defRPr sz="2925" b="1">
                <a:solidFill>
                  <a:srgbClr val="14263F"/>
                </a:solidFill>
                <a:latin typeface="Aptos"/>
                <a:ea typeface="Aptos"/>
                <a:cs typeface="Aptos"/>
              </a:defRPr>
            </a:lvl8pPr>
            <a:lvl9pPr algn="l">
              <a:defRPr sz="2925" b="1">
                <a:solidFill>
                  <a:srgbClr val="14263F"/>
                </a:solidFill>
                <a:latin typeface="Aptos"/>
                <a:ea typeface="Aptos"/>
                <a:cs typeface="Aptos"/>
              </a:defRPr>
            </a:lvl9pPr>
          </a:lstStyle>
          <a:p xmlns:a="http://schemas.openxmlformats.org/drawingml/2006/main">
            <a:pPr algn="l">
              <a:defRPr sz="2925" b="1">
                <a:solidFill>
                  <a:srgbClr val="14263F"/>
                </a:solidFill>
                <a:latin typeface="Aptos"/>
                <a:ea typeface="Aptos"/>
                <a:cs typeface="Aptos"/>
              </a:defRPr>
            </a:pPr>
            <a:r>
              <a:rPr sz="2925" b="1">
                <a:solidFill>
                  <a:srgbClr val="14263F"/>
                </a:solidFill>
                <a:latin typeface="Aptos"/>
                <a:ea typeface="Aptos"/>
                <a:cs typeface="Aptos"/>
              </a:rPr>
              <a:t>Four capabilities worth evaluating together</a:t>
            </a:r>
          </a:p>
        </p:txBody>
      </p:sp>
      <p:sp>
        <p:nvSpPr>
          <p:cNvPr id="3" name="The combination matters: detection, explanation, organisational control and a ma">
            <a:extLst xmlns:a="http://schemas.openxmlformats.org/drawingml/2006/main">
              <a:ext uri="{FF2B5EF4-FFF2-40B4-BE49-F238E27FC236}">
                <a16:creationId xmlns:a16="http://schemas.microsoft.com/office/drawing/2014/main" id="{52952167-3352-48B8-A796-63AEE80A21C4}"/>
              </a:ext>
            </a:extLst>
          </p:cNvPr>
          <p:cNvSpPr>
            <a:spLocks xmlns:a="http://schemas.openxmlformats.org/drawingml/2006/main" noGrp="1"/>
          </p:cNvSpPr>
          <p:nvPr/>
        </p:nvSpPr>
        <p:spPr>
          <a:xfrm xmlns:a="http://schemas.openxmlformats.org/drawingml/2006/main">
            <a:off x="533400" y="1590675"/>
            <a:ext cx="109537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00" b="0">
                <a:solidFill>
                  <a:srgbClr val="4D6076"/>
                </a:solidFill>
                <a:latin typeface="Aptos"/>
                <a:ea typeface="Aptos"/>
                <a:cs typeface="Aptos"/>
              </a:defRPr>
            </a:defPPr>
            <a:lvl1pPr algn="l">
              <a:defRPr sz="1500" b="0">
                <a:solidFill>
                  <a:srgbClr val="4D6076"/>
                </a:solidFill>
                <a:latin typeface="Aptos"/>
                <a:ea typeface="Aptos"/>
                <a:cs typeface="Aptos"/>
              </a:defRPr>
            </a:lvl1pPr>
            <a:lvl2pPr algn="l">
              <a:defRPr sz="1500" b="0">
                <a:solidFill>
                  <a:srgbClr val="4D6076"/>
                </a:solidFill>
                <a:latin typeface="Aptos"/>
                <a:ea typeface="Aptos"/>
                <a:cs typeface="Aptos"/>
              </a:defRPr>
            </a:lvl2pPr>
            <a:lvl3pPr algn="l">
              <a:defRPr sz="1500" b="0">
                <a:solidFill>
                  <a:srgbClr val="4D6076"/>
                </a:solidFill>
                <a:latin typeface="Aptos"/>
                <a:ea typeface="Aptos"/>
                <a:cs typeface="Aptos"/>
              </a:defRPr>
            </a:lvl3pPr>
            <a:lvl4pPr algn="l">
              <a:defRPr sz="1500" b="0">
                <a:solidFill>
                  <a:srgbClr val="4D6076"/>
                </a:solidFill>
                <a:latin typeface="Aptos"/>
                <a:ea typeface="Aptos"/>
                <a:cs typeface="Aptos"/>
              </a:defRPr>
            </a:lvl4pPr>
            <a:lvl5pPr algn="l">
              <a:defRPr sz="1500" b="0">
                <a:solidFill>
                  <a:srgbClr val="4D6076"/>
                </a:solidFill>
                <a:latin typeface="Aptos"/>
                <a:ea typeface="Aptos"/>
                <a:cs typeface="Aptos"/>
              </a:defRPr>
            </a:lvl5pPr>
            <a:lvl6pPr algn="l">
              <a:defRPr sz="1500" b="0">
                <a:solidFill>
                  <a:srgbClr val="4D6076"/>
                </a:solidFill>
                <a:latin typeface="Aptos"/>
                <a:ea typeface="Aptos"/>
                <a:cs typeface="Aptos"/>
              </a:defRPr>
            </a:lvl6pPr>
            <a:lvl7pPr algn="l">
              <a:defRPr sz="1500" b="0">
                <a:solidFill>
                  <a:srgbClr val="4D6076"/>
                </a:solidFill>
                <a:latin typeface="Aptos"/>
                <a:ea typeface="Aptos"/>
                <a:cs typeface="Aptos"/>
              </a:defRPr>
            </a:lvl7pPr>
            <a:lvl8pPr algn="l">
              <a:defRPr sz="1500" b="0">
                <a:solidFill>
                  <a:srgbClr val="4D6076"/>
                </a:solidFill>
                <a:latin typeface="Aptos"/>
                <a:ea typeface="Aptos"/>
                <a:cs typeface="Aptos"/>
              </a:defRPr>
            </a:lvl8pPr>
            <a:lvl9pPr algn="l">
              <a:defRPr sz="1500" b="0">
                <a:solidFill>
                  <a:srgbClr val="4D6076"/>
                </a:solidFill>
                <a:latin typeface="Aptos"/>
                <a:ea typeface="Aptos"/>
                <a:cs typeface="Aptos"/>
              </a:defRPr>
            </a:lvl9pPr>
          </a:lstStyle>
          <a:p xmlns:a="http://schemas.openxmlformats.org/drawingml/2006/main">
            <a:pPr algn="l">
              <a:defRPr sz="1500" b="0">
                <a:solidFill>
                  <a:srgbClr val="4D6076"/>
                </a:solidFill>
                <a:latin typeface="Aptos"/>
                <a:ea typeface="Aptos"/>
                <a:cs typeface="Aptos"/>
              </a:defRPr>
            </a:pPr>
            <a:r>
              <a:rPr sz="1500" b="0">
                <a:solidFill>
                  <a:srgbClr val="4D6076"/>
                </a:solidFill>
                <a:latin typeface="Aptos"/>
                <a:ea typeface="Aptos"/>
                <a:cs typeface="Aptos"/>
              </a:rPr>
              <a:t>The combination matters: detection, explanation, organisational control and a manageable deployment.</a:t>
            </a:r>
          </a:p>
        </p:txBody>
      </p:sp>
      <p:sp>
        <p:nvSpPr>
          <p:cNvPr id="4" name="">
            <a:extLst xmlns:a="http://schemas.openxmlformats.org/drawingml/2006/main">
              <a:ext uri="{FF2B5EF4-FFF2-40B4-BE49-F238E27FC236}">
                <a16:creationId xmlns:a16="http://schemas.microsoft.com/office/drawing/2014/main" id="{2AAF4862-D8E5-4531-AE4C-3EBF5E38D11A}"/>
              </a:ext>
            </a:extLst>
          </p:cNvPr>
          <p:cNvSpPr>
            <a:spLocks xmlns:a="http://schemas.openxmlformats.org/drawingml/2006/main" noGrp="1"/>
          </p:cNvSpPr>
          <p:nvPr/>
        </p:nvSpPr>
        <p:spPr>
          <a:xfrm xmlns:a="http://schemas.openxmlformats.org/drawingml/2006/main">
            <a:off x="533400" y="2076450"/>
            <a:ext cx="11125200" cy="0"/>
          </a:xfrm>
          <a:prstGeom xmlns:a="http://schemas.openxmlformats.org/drawingml/2006/main" prst="line">
            <a:avLst/>
          </a:prstGeom>
          <a:noFill xmlns:a="http://schemas.openxmlformats.org/drawingml/2006/main"/>
          <a:ln xmlns:a="http://schemas.openxmlformats.org/drawingml/2006/main" w="9525">
            <a:solidFill>
              <a:srgbClr val="D4DDEC"/>
            </a:solidFill>
          </a:ln>
        </p:spPr>
      </p:sp>
      <p:pic>
        <p:nvPicPr>
          <p:cNvPr id="5" name="">
            <a:extLst xmlns:a="http://schemas.openxmlformats.org/drawingml/2006/main">
              <a:ext uri="{FF2B5EF4-FFF2-40B4-BE49-F238E27FC236}">
                <a16:creationId xmlns:a16="http://schemas.microsoft.com/office/drawing/2014/main" id="{729ABBFF-16DA-4B1D-A3B3-8D82467989E8}"/>
              </a:ext>
            </a:extLst>
          </p:cNvPr>
          <p:cNvPicPr>
            <a:picLocks xmlns:a="http://schemas.openxmlformats.org/drawingml/2006/main" noChangeAspect="1"/>
          </p:cNvPicPr>
          <p:nvPr/>
        </p:nvPicPr>
        <p:blipFill>
          <a:blip xmlns:r="http://schemas.openxmlformats.org/officeDocument/2006/relationships" xmlns:a="http://schemas.openxmlformats.org/drawingml/2006/main" r:embed="Rbe313b09ed1e46d6"/>
          <a:stretch xmlns:a="http://schemas.openxmlformats.org/drawingml/2006/main"/>
        </p:blipFill>
        <p:spPr>
          <a:xfrm xmlns:a="http://schemas.openxmlformats.org/drawingml/2006/main">
            <a:off x="533400" y="6363260"/>
            <a:ext cx="1333500" cy="294154"/>
          </a:xfrm>
          <a:prstGeom xmlns:a="http://schemas.openxmlformats.org/drawingml/2006/main" prst="rect">
            <a:avLst/>
          </a:prstGeom>
        </p:spPr>
      </p:pic>
      <p:sp>
        <p:nvSpPr>
          <p:cNvPr id="6" name="Browser Security">
            <a:extLst xmlns:a="http://schemas.openxmlformats.org/drawingml/2006/main">
              <a:ext uri="{FF2B5EF4-FFF2-40B4-BE49-F238E27FC236}">
                <a16:creationId xmlns:a16="http://schemas.microsoft.com/office/drawing/2014/main" id="{A1764853-4854-4BEB-9F76-17D83F28A20D}"/>
              </a:ext>
            </a:extLst>
          </p:cNvPr>
          <p:cNvSpPr>
            <a:spLocks xmlns:a="http://schemas.openxmlformats.org/drawingml/2006/main" noGrp="1"/>
          </p:cNvSpPr>
          <p:nvPr/>
        </p:nvSpPr>
        <p:spPr>
          <a:xfrm xmlns:a="http://schemas.openxmlformats.org/drawingml/2006/main">
            <a:off x="8905875" y="6410325"/>
            <a:ext cx="2095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050" b="0">
                <a:solidFill>
                  <a:srgbClr val="4D6076"/>
                </a:solidFill>
                <a:latin typeface="Aptos"/>
                <a:ea typeface="Aptos"/>
                <a:cs typeface="Aptos"/>
              </a:defRPr>
            </a:defPPr>
            <a:lvl1pPr algn="r">
              <a:defRPr sz="1050" b="0">
                <a:solidFill>
                  <a:srgbClr val="4D6076"/>
                </a:solidFill>
                <a:latin typeface="Aptos"/>
                <a:ea typeface="Aptos"/>
                <a:cs typeface="Aptos"/>
              </a:defRPr>
            </a:lvl1pPr>
            <a:lvl2pPr algn="r">
              <a:defRPr sz="1050" b="0">
                <a:solidFill>
                  <a:srgbClr val="4D6076"/>
                </a:solidFill>
                <a:latin typeface="Aptos"/>
                <a:ea typeface="Aptos"/>
                <a:cs typeface="Aptos"/>
              </a:defRPr>
            </a:lvl2pPr>
            <a:lvl3pPr algn="r">
              <a:defRPr sz="1050" b="0">
                <a:solidFill>
                  <a:srgbClr val="4D6076"/>
                </a:solidFill>
                <a:latin typeface="Aptos"/>
                <a:ea typeface="Aptos"/>
                <a:cs typeface="Aptos"/>
              </a:defRPr>
            </a:lvl3pPr>
            <a:lvl4pPr algn="r">
              <a:defRPr sz="1050" b="0">
                <a:solidFill>
                  <a:srgbClr val="4D6076"/>
                </a:solidFill>
                <a:latin typeface="Aptos"/>
                <a:ea typeface="Aptos"/>
                <a:cs typeface="Aptos"/>
              </a:defRPr>
            </a:lvl4pPr>
            <a:lvl5pPr algn="r">
              <a:defRPr sz="1050" b="0">
                <a:solidFill>
                  <a:srgbClr val="4D6076"/>
                </a:solidFill>
                <a:latin typeface="Aptos"/>
                <a:ea typeface="Aptos"/>
                <a:cs typeface="Aptos"/>
              </a:defRPr>
            </a:lvl5pPr>
            <a:lvl6pPr algn="r">
              <a:defRPr sz="1050" b="0">
                <a:solidFill>
                  <a:srgbClr val="4D6076"/>
                </a:solidFill>
                <a:latin typeface="Aptos"/>
                <a:ea typeface="Aptos"/>
                <a:cs typeface="Aptos"/>
              </a:defRPr>
            </a:lvl6pPr>
            <a:lvl7pPr algn="r">
              <a:defRPr sz="1050" b="0">
                <a:solidFill>
                  <a:srgbClr val="4D6076"/>
                </a:solidFill>
                <a:latin typeface="Aptos"/>
                <a:ea typeface="Aptos"/>
                <a:cs typeface="Aptos"/>
              </a:defRPr>
            </a:lvl7pPr>
            <a:lvl8pPr algn="r">
              <a:defRPr sz="1050" b="0">
                <a:solidFill>
                  <a:srgbClr val="4D6076"/>
                </a:solidFill>
                <a:latin typeface="Aptos"/>
                <a:ea typeface="Aptos"/>
                <a:cs typeface="Aptos"/>
              </a:defRPr>
            </a:lvl8pPr>
            <a:lvl9pPr algn="r">
              <a:defRPr sz="1050" b="0">
                <a:solidFill>
                  <a:srgbClr val="4D6076"/>
                </a:solidFill>
                <a:latin typeface="Aptos"/>
                <a:ea typeface="Aptos"/>
                <a:cs typeface="Aptos"/>
              </a:defRPr>
            </a:lvl9pPr>
          </a:lstStyle>
          <a:p xmlns:a="http://schemas.openxmlformats.org/drawingml/2006/main">
            <a:pPr algn="r">
              <a:defRPr sz="1050" b="0">
                <a:solidFill>
                  <a:srgbClr val="4D6076"/>
                </a:solidFill>
                <a:latin typeface="Aptos"/>
                <a:ea typeface="Aptos"/>
                <a:cs typeface="Aptos"/>
              </a:defRPr>
            </a:pPr>
            <a:r>
              <a:rPr sz="1050" b="0">
                <a:solidFill>
                  <a:srgbClr val="4D6076"/>
                </a:solidFill>
                <a:latin typeface="Aptos"/>
                <a:ea typeface="Aptos"/>
                <a:cs typeface="Aptos"/>
              </a:rPr>
              <a:t>Browser Security</a:t>
            </a:r>
          </a:p>
        </p:txBody>
      </p:sp>
      <p:sp>
        <p:nvSpPr>
          <p:cNvPr id="7" name="12">
            <a:extLst xmlns:a="http://schemas.openxmlformats.org/drawingml/2006/main">
              <a:ext uri="{FF2B5EF4-FFF2-40B4-BE49-F238E27FC236}">
                <a16:creationId xmlns:a16="http://schemas.microsoft.com/office/drawing/2014/main" id="{68E3D752-E561-4778-ACA9-3AE47EEBC256}"/>
              </a:ext>
            </a:extLst>
          </p:cNvPr>
          <p:cNvSpPr>
            <a:spLocks xmlns:a="http://schemas.openxmlformats.org/drawingml/2006/main" noGrp="1"/>
          </p:cNvSpPr>
          <p:nvPr/>
        </p:nvSpPr>
        <p:spPr>
          <a:xfrm xmlns:a="http://schemas.openxmlformats.org/drawingml/2006/main">
            <a:off x="11334750" y="6381750"/>
            <a:ext cx="3238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75" b="1">
                <a:solidFill>
                  <a:srgbClr val="003EA5"/>
                </a:solidFill>
                <a:latin typeface="Aptos"/>
                <a:ea typeface="Aptos"/>
                <a:cs typeface="Aptos"/>
              </a:defRPr>
            </a:defPPr>
            <a:lvl1pPr algn="r">
              <a:defRPr sz="1275" b="1">
                <a:solidFill>
                  <a:srgbClr val="003EA5"/>
                </a:solidFill>
                <a:latin typeface="Aptos"/>
                <a:ea typeface="Aptos"/>
                <a:cs typeface="Aptos"/>
              </a:defRPr>
            </a:lvl1pPr>
            <a:lvl2pPr algn="r">
              <a:defRPr sz="1275" b="1">
                <a:solidFill>
                  <a:srgbClr val="003EA5"/>
                </a:solidFill>
                <a:latin typeface="Aptos"/>
                <a:ea typeface="Aptos"/>
                <a:cs typeface="Aptos"/>
              </a:defRPr>
            </a:lvl2pPr>
            <a:lvl3pPr algn="r">
              <a:defRPr sz="1275" b="1">
                <a:solidFill>
                  <a:srgbClr val="003EA5"/>
                </a:solidFill>
                <a:latin typeface="Aptos"/>
                <a:ea typeface="Aptos"/>
                <a:cs typeface="Aptos"/>
              </a:defRPr>
            </a:lvl3pPr>
            <a:lvl4pPr algn="r">
              <a:defRPr sz="1275" b="1">
                <a:solidFill>
                  <a:srgbClr val="003EA5"/>
                </a:solidFill>
                <a:latin typeface="Aptos"/>
                <a:ea typeface="Aptos"/>
                <a:cs typeface="Aptos"/>
              </a:defRPr>
            </a:lvl4pPr>
            <a:lvl5pPr algn="r">
              <a:defRPr sz="1275" b="1">
                <a:solidFill>
                  <a:srgbClr val="003EA5"/>
                </a:solidFill>
                <a:latin typeface="Aptos"/>
                <a:ea typeface="Aptos"/>
                <a:cs typeface="Aptos"/>
              </a:defRPr>
            </a:lvl5pPr>
            <a:lvl6pPr algn="r">
              <a:defRPr sz="1275" b="1">
                <a:solidFill>
                  <a:srgbClr val="003EA5"/>
                </a:solidFill>
                <a:latin typeface="Aptos"/>
                <a:ea typeface="Aptos"/>
                <a:cs typeface="Aptos"/>
              </a:defRPr>
            </a:lvl6pPr>
            <a:lvl7pPr algn="r">
              <a:defRPr sz="1275" b="1">
                <a:solidFill>
                  <a:srgbClr val="003EA5"/>
                </a:solidFill>
                <a:latin typeface="Aptos"/>
                <a:ea typeface="Aptos"/>
                <a:cs typeface="Aptos"/>
              </a:defRPr>
            </a:lvl7pPr>
            <a:lvl8pPr algn="r">
              <a:defRPr sz="1275" b="1">
                <a:solidFill>
                  <a:srgbClr val="003EA5"/>
                </a:solidFill>
                <a:latin typeface="Aptos"/>
                <a:ea typeface="Aptos"/>
                <a:cs typeface="Aptos"/>
              </a:defRPr>
            </a:lvl8pPr>
            <a:lvl9pPr algn="r">
              <a:defRPr sz="1275" b="1">
                <a:solidFill>
                  <a:srgbClr val="003EA5"/>
                </a:solidFill>
                <a:latin typeface="Aptos"/>
                <a:ea typeface="Aptos"/>
                <a:cs typeface="Aptos"/>
              </a:defRPr>
            </a:lvl9pPr>
          </a:lstStyle>
          <a:p xmlns:a="http://schemas.openxmlformats.org/drawingml/2006/main">
            <a:pPr algn="r">
              <a:defRPr sz="1275" b="1">
                <a:solidFill>
                  <a:srgbClr val="003EA5"/>
                </a:solidFill>
                <a:latin typeface="Aptos"/>
                <a:ea typeface="Aptos"/>
                <a:cs typeface="Aptos"/>
              </a:defRPr>
            </a:pPr>
            <a:r>
              <a:rPr sz="1275" b="1">
                <a:solidFill>
                  <a:srgbClr val="003EA5"/>
                </a:solidFill>
                <a:latin typeface="Aptos"/>
                <a:ea typeface="Aptos"/>
                <a:cs typeface="Aptos"/>
              </a:rPr>
              <a:t>12</a:t>
            </a:r>
          </a:p>
        </p:txBody>
      </p:sp>
      <p:sp>
        <p:nvSpPr>
          <p:cNvPr id="8" name="Evidence beyond known URLs">
            <a:extLst xmlns:a="http://schemas.openxmlformats.org/drawingml/2006/main">
              <a:ext uri="{FF2B5EF4-FFF2-40B4-BE49-F238E27FC236}">
                <a16:creationId xmlns:a16="http://schemas.microsoft.com/office/drawing/2014/main" id="{8E888BDB-7AE4-4BEA-9A30-4833A7573761}"/>
              </a:ext>
            </a:extLst>
          </p:cNvPr>
          <p:cNvSpPr>
            <a:spLocks xmlns:a="http://schemas.openxmlformats.org/drawingml/2006/main" noGrp="1"/>
          </p:cNvSpPr>
          <p:nvPr/>
        </p:nvSpPr>
        <p:spPr>
          <a:xfrm xmlns:a="http://schemas.openxmlformats.org/drawingml/2006/main">
            <a:off x="533400" y="2324100"/>
            <a:ext cx="51816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800" b="1">
                <a:solidFill>
                  <a:srgbClr val="003EA5"/>
                </a:solidFill>
                <a:latin typeface="Aptos"/>
                <a:ea typeface="Aptos"/>
                <a:cs typeface="Aptos"/>
              </a:defRPr>
            </a:defPPr>
            <a:lvl1pPr algn="l">
              <a:defRPr sz="1800" b="1">
                <a:solidFill>
                  <a:srgbClr val="003EA5"/>
                </a:solidFill>
                <a:latin typeface="Aptos"/>
                <a:ea typeface="Aptos"/>
                <a:cs typeface="Aptos"/>
              </a:defRPr>
            </a:lvl1pPr>
            <a:lvl2pPr algn="l">
              <a:defRPr sz="1800" b="1">
                <a:solidFill>
                  <a:srgbClr val="003EA5"/>
                </a:solidFill>
                <a:latin typeface="Aptos"/>
                <a:ea typeface="Aptos"/>
                <a:cs typeface="Aptos"/>
              </a:defRPr>
            </a:lvl2pPr>
            <a:lvl3pPr algn="l">
              <a:defRPr sz="1800" b="1">
                <a:solidFill>
                  <a:srgbClr val="003EA5"/>
                </a:solidFill>
                <a:latin typeface="Aptos"/>
                <a:ea typeface="Aptos"/>
                <a:cs typeface="Aptos"/>
              </a:defRPr>
            </a:lvl3pPr>
            <a:lvl4pPr algn="l">
              <a:defRPr sz="1800" b="1">
                <a:solidFill>
                  <a:srgbClr val="003EA5"/>
                </a:solidFill>
                <a:latin typeface="Aptos"/>
                <a:ea typeface="Aptos"/>
                <a:cs typeface="Aptos"/>
              </a:defRPr>
            </a:lvl4pPr>
            <a:lvl5pPr algn="l">
              <a:defRPr sz="1800" b="1">
                <a:solidFill>
                  <a:srgbClr val="003EA5"/>
                </a:solidFill>
                <a:latin typeface="Aptos"/>
                <a:ea typeface="Aptos"/>
                <a:cs typeface="Aptos"/>
              </a:defRPr>
            </a:lvl5pPr>
            <a:lvl6pPr algn="l">
              <a:defRPr sz="1800" b="1">
                <a:solidFill>
                  <a:srgbClr val="003EA5"/>
                </a:solidFill>
                <a:latin typeface="Aptos"/>
                <a:ea typeface="Aptos"/>
                <a:cs typeface="Aptos"/>
              </a:defRPr>
            </a:lvl6pPr>
            <a:lvl7pPr algn="l">
              <a:defRPr sz="1800" b="1">
                <a:solidFill>
                  <a:srgbClr val="003EA5"/>
                </a:solidFill>
                <a:latin typeface="Aptos"/>
                <a:ea typeface="Aptos"/>
                <a:cs typeface="Aptos"/>
              </a:defRPr>
            </a:lvl7pPr>
            <a:lvl8pPr algn="l">
              <a:defRPr sz="1800" b="1">
                <a:solidFill>
                  <a:srgbClr val="003EA5"/>
                </a:solidFill>
                <a:latin typeface="Aptos"/>
                <a:ea typeface="Aptos"/>
                <a:cs typeface="Aptos"/>
              </a:defRPr>
            </a:lvl8pPr>
            <a:lvl9pPr algn="l">
              <a:defRPr sz="1800" b="1">
                <a:solidFill>
                  <a:srgbClr val="003EA5"/>
                </a:solidFill>
                <a:latin typeface="Aptos"/>
                <a:ea typeface="Aptos"/>
                <a:cs typeface="Aptos"/>
              </a:defRPr>
            </a:lvl9pPr>
          </a:lstStyle>
          <a:p xmlns:a="http://schemas.openxmlformats.org/drawingml/2006/main">
            <a:pPr algn="l">
              <a:defRPr sz="1800" b="1">
                <a:solidFill>
                  <a:srgbClr val="003EA5"/>
                </a:solidFill>
                <a:latin typeface="Aptos"/>
                <a:ea typeface="Aptos"/>
                <a:cs typeface="Aptos"/>
              </a:defRPr>
            </a:pPr>
            <a:r>
              <a:rPr sz="1800" b="1">
                <a:solidFill>
                  <a:srgbClr val="003EA5"/>
                </a:solidFill>
                <a:latin typeface="Aptos"/>
                <a:ea typeface="Aptos"/>
                <a:cs typeface="Aptos"/>
              </a:rPr>
              <a:t>Evidence beyond known URLs</a:t>
            </a:r>
          </a:p>
        </p:txBody>
      </p:sp>
      <p:sp>
        <p:nvSpPr>
          <p:cNvPr id="9" name="">
            <a:extLst xmlns:a="http://schemas.openxmlformats.org/drawingml/2006/main">
              <a:ext uri="{FF2B5EF4-FFF2-40B4-BE49-F238E27FC236}">
                <a16:creationId xmlns:a16="http://schemas.microsoft.com/office/drawing/2014/main" id="{86B5CFD9-6E8B-4B6C-AC03-9076C84327BB}"/>
              </a:ext>
            </a:extLst>
          </p:cNvPr>
          <p:cNvSpPr>
            <a:spLocks xmlns:a="http://schemas.openxmlformats.org/drawingml/2006/main" noGrp="1"/>
          </p:cNvSpPr>
          <p:nvPr/>
        </p:nvSpPr>
        <p:spPr>
          <a:xfrm xmlns:a="http://schemas.openxmlformats.org/drawingml/2006/main">
            <a:off x="533400" y="2743200"/>
            <a:ext cx="5181600" cy="0"/>
          </a:xfrm>
          <a:prstGeom xmlns:a="http://schemas.openxmlformats.org/drawingml/2006/main" prst="line">
            <a:avLst/>
          </a:prstGeom>
          <a:noFill xmlns:a="http://schemas.openxmlformats.org/drawingml/2006/main"/>
          <a:ln xmlns:a="http://schemas.openxmlformats.org/drawingml/2006/main" w="9525">
            <a:solidFill>
              <a:srgbClr val="D4DDEC"/>
            </a:solidFill>
          </a:ln>
        </p:spPr>
      </p:sp>
      <p:sp>
        <p:nvSpPr>
          <p:cNvPr id="10" name="VisionAI and code inspection add context for suspicious pages.">
            <a:extLst xmlns:a="http://schemas.openxmlformats.org/drawingml/2006/main">
              <a:ext uri="{FF2B5EF4-FFF2-40B4-BE49-F238E27FC236}">
                <a16:creationId xmlns:a16="http://schemas.microsoft.com/office/drawing/2014/main" id="{62EB06F1-9E8B-4B70-BEB1-5E14B850C8EC}"/>
              </a:ext>
            </a:extLst>
          </p:cNvPr>
          <p:cNvSpPr>
            <a:spLocks xmlns:a="http://schemas.openxmlformats.org/drawingml/2006/main" noGrp="1"/>
          </p:cNvSpPr>
          <p:nvPr/>
        </p:nvSpPr>
        <p:spPr>
          <a:xfrm xmlns:a="http://schemas.openxmlformats.org/drawingml/2006/main">
            <a:off x="533400" y="2914650"/>
            <a:ext cx="51816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38" b="0">
                <a:solidFill>
                  <a:srgbClr val="4D6076"/>
                </a:solidFill>
                <a:latin typeface="Aptos"/>
                <a:ea typeface="Aptos"/>
                <a:cs typeface="Aptos"/>
              </a:defRPr>
            </a:defPPr>
            <a:lvl1pPr algn="l">
              <a:defRPr sz="1538" b="0">
                <a:solidFill>
                  <a:srgbClr val="4D6076"/>
                </a:solidFill>
                <a:latin typeface="Aptos"/>
                <a:ea typeface="Aptos"/>
                <a:cs typeface="Aptos"/>
              </a:defRPr>
            </a:lvl1pPr>
            <a:lvl2pPr algn="l">
              <a:defRPr sz="1538" b="0">
                <a:solidFill>
                  <a:srgbClr val="4D6076"/>
                </a:solidFill>
                <a:latin typeface="Aptos"/>
                <a:ea typeface="Aptos"/>
                <a:cs typeface="Aptos"/>
              </a:defRPr>
            </a:lvl2pPr>
            <a:lvl3pPr algn="l">
              <a:defRPr sz="1538" b="0">
                <a:solidFill>
                  <a:srgbClr val="4D6076"/>
                </a:solidFill>
                <a:latin typeface="Aptos"/>
                <a:ea typeface="Aptos"/>
                <a:cs typeface="Aptos"/>
              </a:defRPr>
            </a:lvl3pPr>
            <a:lvl4pPr algn="l">
              <a:defRPr sz="1538" b="0">
                <a:solidFill>
                  <a:srgbClr val="4D6076"/>
                </a:solidFill>
                <a:latin typeface="Aptos"/>
                <a:ea typeface="Aptos"/>
                <a:cs typeface="Aptos"/>
              </a:defRPr>
            </a:lvl4pPr>
            <a:lvl5pPr algn="l">
              <a:defRPr sz="1538" b="0">
                <a:solidFill>
                  <a:srgbClr val="4D6076"/>
                </a:solidFill>
                <a:latin typeface="Aptos"/>
                <a:ea typeface="Aptos"/>
                <a:cs typeface="Aptos"/>
              </a:defRPr>
            </a:lvl5pPr>
            <a:lvl6pPr algn="l">
              <a:defRPr sz="1538" b="0">
                <a:solidFill>
                  <a:srgbClr val="4D6076"/>
                </a:solidFill>
                <a:latin typeface="Aptos"/>
                <a:ea typeface="Aptos"/>
                <a:cs typeface="Aptos"/>
              </a:defRPr>
            </a:lvl6pPr>
            <a:lvl7pPr algn="l">
              <a:defRPr sz="1538" b="0">
                <a:solidFill>
                  <a:srgbClr val="4D6076"/>
                </a:solidFill>
                <a:latin typeface="Aptos"/>
                <a:ea typeface="Aptos"/>
                <a:cs typeface="Aptos"/>
              </a:defRPr>
            </a:lvl7pPr>
            <a:lvl8pPr algn="l">
              <a:defRPr sz="1538" b="0">
                <a:solidFill>
                  <a:srgbClr val="4D6076"/>
                </a:solidFill>
                <a:latin typeface="Aptos"/>
                <a:ea typeface="Aptos"/>
                <a:cs typeface="Aptos"/>
              </a:defRPr>
            </a:lvl8pPr>
            <a:lvl9pPr algn="l">
              <a:defRPr sz="1538" b="0">
                <a:solidFill>
                  <a:srgbClr val="4D6076"/>
                </a:solidFill>
                <a:latin typeface="Aptos"/>
                <a:ea typeface="Aptos"/>
                <a:cs typeface="Aptos"/>
              </a:defRPr>
            </a:lvl9pPr>
          </a:lstStyle>
          <a:p xmlns:a="http://schemas.openxmlformats.org/drawingml/2006/main">
            <a:pPr algn="l">
              <a:defRPr sz="1538" b="0">
                <a:solidFill>
                  <a:srgbClr val="4D6076"/>
                </a:solidFill>
                <a:latin typeface="Aptos"/>
                <a:ea typeface="Aptos"/>
                <a:cs typeface="Aptos"/>
              </a:defRPr>
            </a:pPr>
            <a:r>
              <a:rPr sz="1538" b="0">
                <a:solidFill>
                  <a:srgbClr val="4D6076"/>
                </a:solidFill>
                <a:latin typeface="Aptos"/>
                <a:ea typeface="Aptos"/>
                <a:cs typeface="Aptos"/>
              </a:rPr>
              <a:t>VisionAI and code inspection add context for suspicious pages.</a:t>
            </a:r>
          </a:p>
        </p:txBody>
      </p:sp>
      <p:sp>
        <p:nvSpPr>
          <p:cNvPr id="11" name="Test with approved examples and reviewed events.">
            <a:extLst xmlns:a="http://schemas.openxmlformats.org/drawingml/2006/main">
              <a:ext uri="{FF2B5EF4-FFF2-40B4-BE49-F238E27FC236}">
                <a16:creationId xmlns:a16="http://schemas.microsoft.com/office/drawing/2014/main" id="{457608FB-E490-457A-8A18-B48ED53A15C2}"/>
              </a:ext>
            </a:extLst>
          </p:cNvPr>
          <p:cNvSpPr>
            <a:spLocks xmlns:a="http://schemas.openxmlformats.org/drawingml/2006/main" noGrp="1"/>
          </p:cNvSpPr>
          <p:nvPr/>
        </p:nvSpPr>
        <p:spPr>
          <a:xfrm xmlns:a="http://schemas.openxmlformats.org/drawingml/2006/main">
            <a:off x="533400" y="3581400"/>
            <a:ext cx="518160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388" b="1">
                <a:solidFill>
                  <a:srgbClr val="14263F"/>
                </a:solidFill>
                <a:latin typeface="Aptos"/>
                <a:ea typeface="Aptos"/>
                <a:cs typeface="Aptos"/>
              </a:defRPr>
            </a:defPPr>
            <a:lvl1pPr algn="l">
              <a:defRPr sz="1388" b="1">
                <a:solidFill>
                  <a:srgbClr val="14263F"/>
                </a:solidFill>
                <a:latin typeface="Aptos"/>
                <a:ea typeface="Aptos"/>
                <a:cs typeface="Aptos"/>
              </a:defRPr>
            </a:lvl1pPr>
            <a:lvl2pPr algn="l">
              <a:defRPr sz="1388" b="1">
                <a:solidFill>
                  <a:srgbClr val="14263F"/>
                </a:solidFill>
                <a:latin typeface="Aptos"/>
                <a:ea typeface="Aptos"/>
                <a:cs typeface="Aptos"/>
              </a:defRPr>
            </a:lvl2pPr>
            <a:lvl3pPr algn="l">
              <a:defRPr sz="1388" b="1">
                <a:solidFill>
                  <a:srgbClr val="14263F"/>
                </a:solidFill>
                <a:latin typeface="Aptos"/>
                <a:ea typeface="Aptos"/>
                <a:cs typeface="Aptos"/>
              </a:defRPr>
            </a:lvl3pPr>
            <a:lvl4pPr algn="l">
              <a:defRPr sz="1388" b="1">
                <a:solidFill>
                  <a:srgbClr val="14263F"/>
                </a:solidFill>
                <a:latin typeface="Aptos"/>
                <a:ea typeface="Aptos"/>
                <a:cs typeface="Aptos"/>
              </a:defRPr>
            </a:lvl4pPr>
            <a:lvl5pPr algn="l">
              <a:defRPr sz="1388" b="1">
                <a:solidFill>
                  <a:srgbClr val="14263F"/>
                </a:solidFill>
                <a:latin typeface="Aptos"/>
                <a:ea typeface="Aptos"/>
                <a:cs typeface="Aptos"/>
              </a:defRPr>
            </a:lvl5pPr>
            <a:lvl6pPr algn="l">
              <a:defRPr sz="1388" b="1">
                <a:solidFill>
                  <a:srgbClr val="14263F"/>
                </a:solidFill>
                <a:latin typeface="Aptos"/>
                <a:ea typeface="Aptos"/>
                <a:cs typeface="Aptos"/>
              </a:defRPr>
            </a:lvl6pPr>
            <a:lvl7pPr algn="l">
              <a:defRPr sz="1388" b="1">
                <a:solidFill>
                  <a:srgbClr val="14263F"/>
                </a:solidFill>
                <a:latin typeface="Aptos"/>
                <a:ea typeface="Aptos"/>
                <a:cs typeface="Aptos"/>
              </a:defRPr>
            </a:lvl7pPr>
            <a:lvl8pPr algn="l">
              <a:defRPr sz="1388" b="1">
                <a:solidFill>
                  <a:srgbClr val="14263F"/>
                </a:solidFill>
                <a:latin typeface="Aptos"/>
                <a:ea typeface="Aptos"/>
                <a:cs typeface="Aptos"/>
              </a:defRPr>
            </a:lvl8pPr>
            <a:lvl9pPr algn="l">
              <a:defRPr sz="1388" b="1">
                <a:solidFill>
                  <a:srgbClr val="14263F"/>
                </a:solidFill>
                <a:latin typeface="Aptos"/>
                <a:ea typeface="Aptos"/>
                <a:cs typeface="Aptos"/>
              </a:defRPr>
            </a:lvl9pPr>
          </a:lstStyle>
          <a:p xmlns:a="http://schemas.openxmlformats.org/drawingml/2006/main">
            <a:pPr algn="l">
              <a:defRPr sz="1388" b="1">
                <a:solidFill>
                  <a:srgbClr val="14263F"/>
                </a:solidFill>
                <a:latin typeface="Aptos"/>
                <a:ea typeface="Aptos"/>
                <a:cs typeface="Aptos"/>
              </a:defRPr>
            </a:pPr>
            <a:r>
              <a:rPr sz="1388" b="1">
                <a:solidFill>
                  <a:srgbClr val="14263F"/>
                </a:solidFill>
                <a:latin typeface="Aptos"/>
                <a:ea typeface="Aptos"/>
                <a:cs typeface="Aptos"/>
              </a:rPr>
              <a:t>Test with approved examples and reviewed events.</a:t>
            </a:r>
          </a:p>
        </p:txBody>
      </p:sp>
      <p:sp>
        <p:nvSpPr>
          <p:cNvPr id="12" name="Reasons people can understand">
            <a:extLst xmlns:a="http://schemas.openxmlformats.org/drawingml/2006/main">
              <a:ext uri="{FF2B5EF4-FFF2-40B4-BE49-F238E27FC236}">
                <a16:creationId xmlns:a16="http://schemas.microsoft.com/office/drawing/2014/main" id="{3882F2A5-67BE-491A-9B59-CFC38F4D813D}"/>
              </a:ext>
            </a:extLst>
          </p:cNvPr>
          <p:cNvSpPr>
            <a:spLocks xmlns:a="http://schemas.openxmlformats.org/drawingml/2006/main" noGrp="1"/>
          </p:cNvSpPr>
          <p:nvPr/>
        </p:nvSpPr>
        <p:spPr>
          <a:xfrm xmlns:a="http://schemas.openxmlformats.org/drawingml/2006/main">
            <a:off x="6477000" y="2324100"/>
            <a:ext cx="51816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800" b="1">
                <a:solidFill>
                  <a:srgbClr val="007E87"/>
                </a:solidFill>
                <a:latin typeface="Aptos"/>
                <a:ea typeface="Aptos"/>
                <a:cs typeface="Aptos"/>
              </a:defRPr>
            </a:defPPr>
            <a:lvl1pPr algn="l">
              <a:defRPr sz="1800" b="1">
                <a:solidFill>
                  <a:srgbClr val="007E87"/>
                </a:solidFill>
                <a:latin typeface="Aptos"/>
                <a:ea typeface="Aptos"/>
                <a:cs typeface="Aptos"/>
              </a:defRPr>
            </a:lvl1pPr>
            <a:lvl2pPr algn="l">
              <a:defRPr sz="1800" b="1">
                <a:solidFill>
                  <a:srgbClr val="007E87"/>
                </a:solidFill>
                <a:latin typeface="Aptos"/>
                <a:ea typeface="Aptos"/>
                <a:cs typeface="Aptos"/>
              </a:defRPr>
            </a:lvl2pPr>
            <a:lvl3pPr algn="l">
              <a:defRPr sz="1800" b="1">
                <a:solidFill>
                  <a:srgbClr val="007E87"/>
                </a:solidFill>
                <a:latin typeface="Aptos"/>
                <a:ea typeface="Aptos"/>
                <a:cs typeface="Aptos"/>
              </a:defRPr>
            </a:lvl3pPr>
            <a:lvl4pPr algn="l">
              <a:defRPr sz="1800" b="1">
                <a:solidFill>
                  <a:srgbClr val="007E87"/>
                </a:solidFill>
                <a:latin typeface="Aptos"/>
                <a:ea typeface="Aptos"/>
                <a:cs typeface="Aptos"/>
              </a:defRPr>
            </a:lvl4pPr>
            <a:lvl5pPr algn="l">
              <a:defRPr sz="1800" b="1">
                <a:solidFill>
                  <a:srgbClr val="007E87"/>
                </a:solidFill>
                <a:latin typeface="Aptos"/>
                <a:ea typeface="Aptos"/>
                <a:cs typeface="Aptos"/>
              </a:defRPr>
            </a:lvl5pPr>
            <a:lvl6pPr algn="l">
              <a:defRPr sz="1800" b="1">
                <a:solidFill>
                  <a:srgbClr val="007E87"/>
                </a:solidFill>
                <a:latin typeface="Aptos"/>
                <a:ea typeface="Aptos"/>
                <a:cs typeface="Aptos"/>
              </a:defRPr>
            </a:lvl6pPr>
            <a:lvl7pPr algn="l">
              <a:defRPr sz="1800" b="1">
                <a:solidFill>
                  <a:srgbClr val="007E87"/>
                </a:solidFill>
                <a:latin typeface="Aptos"/>
                <a:ea typeface="Aptos"/>
                <a:cs typeface="Aptos"/>
              </a:defRPr>
            </a:lvl7pPr>
            <a:lvl8pPr algn="l">
              <a:defRPr sz="1800" b="1">
                <a:solidFill>
                  <a:srgbClr val="007E87"/>
                </a:solidFill>
                <a:latin typeface="Aptos"/>
                <a:ea typeface="Aptos"/>
                <a:cs typeface="Aptos"/>
              </a:defRPr>
            </a:lvl8pPr>
            <a:lvl9pPr algn="l">
              <a:defRPr sz="1800" b="1">
                <a:solidFill>
                  <a:srgbClr val="007E87"/>
                </a:solidFill>
                <a:latin typeface="Aptos"/>
                <a:ea typeface="Aptos"/>
                <a:cs typeface="Aptos"/>
              </a:defRPr>
            </a:lvl9pPr>
          </a:lstStyle>
          <a:p xmlns:a="http://schemas.openxmlformats.org/drawingml/2006/main">
            <a:pPr algn="l">
              <a:defRPr sz="1800" b="1">
                <a:solidFill>
                  <a:srgbClr val="007E87"/>
                </a:solidFill>
                <a:latin typeface="Aptos"/>
                <a:ea typeface="Aptos"/>
                <a:cs typeface="Aptos"/>
              </a:defRPr>
            </a:pPr>
            <a:r>
              <a:rPr sz="1800" b="1">
                <a:solidFill>
                  <a:srgbClr val="007E87"/>
                </a:solidFill>
                <a:latin typeface="Aptos"/>
                <a:ea typeface="Aptos"/>
                <a:cs typeface="Aptos"/>
              </a:rPr>
              <a:t>Reasons people can understand</a:t>
            </a:r>
          </a:p>
        </p:txBody>
      </p:sp>
      <p:sp>
        <p:nvSpPr>
          <p:cNvPr id="13" name="">
            <a:extLst xmlns:a="http://schemas.openxmlformats.org/drawingml/2006/main">
              <a:ext uri="{FF2B5EF4-FFF2-40B4-BE49-F238E27FC236}">
                <a16:creationId xmlns:a16="http://schemas.microsoft.com/office/drawing/2014/main" id="{FCDEF2DF-2DC8-4BD6-83D6-65CBD98737EE}"/>
              </a:ext>
            </a:extLst>
          </p:cNvPr>
          <p:cNvSpPr>
            <a:spLocks xmlns:a="http://schemas.openxmlformats.org/drawingml/2006/main" noGrp="1"/>
          </p:cNvSpPr>
          <p:nvPr/>
        </p:nvSpPr>
        <p:spPr>
          <a:xfrm xmlns:a="http://schemas.openxmlformats.org/drawingml/2006/main">
            <a:off x="6477000" y="2743200"/>
            <a:ext cx="5181600" cy="0"/>
          </a:xfrm>
          <a:prstGeom xmlns:a="http://schemas.openxmlformats.org/drawingml/2006/main" prst="line">
            <a:avLst/>
          </a:prstGeom>
          <a:noFill xmlns:a="http://schemas.openxmlformats.org/drawingml/2006/main"/>
          <a:ln xmlns:a="http://schemas.openxmlformats.org/drawingml/2006/main" w="9525">
            <a:solidFill>
              <a:srgbClr val="D4DDEC"/>
            </a:solidFill>
          </a:ln>
        </p:spPr>
      </p:sp>
      <p:sp>
        <p:nvSpPr>
          <p:cNvPr id="14" name="The person sees why the page is suspicious and what to do.">
            <a:extLst xmlns:a="http://schemas.openxmlformats.org/drawingml/2006/main">
              <a:ext uri="{FF2B5EF4-FFF2-40B4-BE49-F238E27FC236}">
                <a16:creationId xmlns:a16="http://schemas.microsoft.com/office/drawing/2014/main" id="{18E2DEF4-126D-4653-98CC-376C7F19F5E4}"/>
              </a:ext>
            </a:extLst>
          </p:cNvPr>
          <p:cNvSpPr>
            <a:spLocks xmlns:a="http://schemas.openxmlformats.org/drawingml/2006/main" noGrp="1"/>
          </p:cNvSpPr>
          <p:nvPr/>
        </p:nvSpPr>
        <p:spPr>
          <a:xfrm xmlns:a="http://schemas.openxmlformats.org/drawingml/2006/main">
            <a:off x="6477000" y="2914650"/>
            <a:ext cx="51816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38" b="0">
                <a:solidFill>
                  <a:srgbClr val="4D6076"/>
                </a:solidFill>
                <a:latin typeface="Aptos"/>
                <a:ea typeface="Aptos"/>
                <a:cs typeface="Aptos"/>
              </a:defRPr>
            </a:defPPr>
            <a:lvl1pPr algn="l">
              <a:defRPr sz="1538" b="0">
                <a:solidFill>
                  <a:srgbClr val="4D6076"/>
                </a:solidFill>
                <a:latin typeface="Aptos"/>
                <a:ea typeface="Aptos"/>
                <a:cs typeface="Aptos"/>
              </a:defRPr>
            </a:lvl1pPr>
            <a:lvl2pPr algn="l">
              <a:defRPr sz="1538" b="0">
                <a:solidFill>
                  <a:srgbClr val="4D6076"/>
                </a:solidFill>
                <a:latin typeface="Aptos"/>
                <a:ea typeface="Aptos"/>
                <a:cs typeface="Aptos"/>
              </a:defRPr>
            </a:lvl2pPr>
            <a:lvl3pPr algn="l">
              <a:defRPr sz="1538" b="0">
                <a:solidFill>
                  <a:srgbClr val="4D6076"/>
                </a:solidFill>
                <a:latin typeface="Aptos"/>
                <a:ea typeface="Aptos"/>
                <a:cs typeface="Aptos"/>
              </a:defRPr>
            </a:lvl3pPr>
            <a:lvl4pPr algn="l">
              <a:defRPr sz="1538" b="0">
                <a:solidFill>
                  <a:srgbClr val="4D6076"/>
                </a:solidFill>
                <a:latin typeface="Aptos"/>
                <a:ea typeface="Aptos"/>
                <a:cs typeface="Aptos"/>
              </a:defRPr>
            </a:lvl4pPr>
            <a:lvl5pPr algn="l">
              <a:defRPr sz="1538" b="0">
                <a:solidFill>
                  <a:srgbClr val="4D6076"/>
                </a:solidFill>
                <a:latin typeface="Aptos"/>
                <a:ea typeface="Aptos"/>
                <a:cs typeface="Aptos"/>
              </a:defRPr>
            </a:lvl5pPr>
            <a:lvl6pPr algn="l">
              <a:defRPr sz="1538" b="0">
                <a:solidFill>
                  <a:srgbClr val="4D6076"/>
                </a:solidFill>
                <a:latin typeface="Aptos"/>
                <a:ea typeface="Aptos"/>
                <a:cs typeface="Aptos"/>
              </a:defRPr>
            </a:lvl6pPr>
            <a:lvl7pPr algn="l">
              <a:defRPr sz="1538" b="0">
                <a:solidFill>
                  <a:srgbClr val="4D6076"/>
                </a:solidFill>
                <a:latin typeface="Aptos"/>
                <a:ea typeface="Aptos"/>
                <a:cs typeface="Aptos"/>
              </a:defRPr>
            </a:lvl7pPr>
            <a:lvl8pPr algn="l">
              <a:defRPr sz="1538" b="0">
                <a:solidFill>
                  <a:srgbClr val="4D6076"/>
                </a:solidFill>
                <a:latin typeface="Aptos"/>
                <a:ea typeface="Aptos"/>
                <a:cs typeface="Aptos"/>
              </a:defRPr>
            </a:lvl8pPr>
            <a:lvl9pPr algn="l">
              <a:defRPr sz="1538" b="0">
                <a:solidFill>
                  <a:srgbClr val="4D6076"/>
                </a:solidFill>
                <a:latin typeface="Aptos"/>
                <a:ea typeface="Aptos"/>
                <a:cs typeface="Aptos"/>
              </a:defRPr>
            </a:lvl9pPr>
          </a:lstStyle>
          <a:p xmlns:a="http://schemas.openxmlformats.org/drawingml/2006/main">
            <a:pPr algn="l">
              <a:defRPr sz="1538" b="0">
                <a:solidFill>
                  <a:srgbClr val="4D6076"/>
                </a:solidFill>
                <a:latin typeface="Aptos"/>
                <a:ea typeface="Aptos"/>
                <a:cs typeface="Aptos"/>
              </a:defRPr>
            </a:pPr>
            <a:r>
              <a:rPr sz="1538" b="0">
                <a:solidFill>
                  <a:srgbClr val="4D6076"/>
                </a:solidFill>
                <a:latin typeface="Aptos"/>
                <a:ea typeface="Aptos"/>
                <a:cs typeface="Aptos"/>
              </a:rPr>
              <a:t>The person sees why the page is suspicious and what to do.</a:t>
            </a:r>
          </a:p>
        </p:txBody>
      </p:sp>
      <p:sp>
        <p:nvSpPr>
          <p:cNvPr id="15" name="Ask people to explain their next action.">
            <a:extLst xmlns:a="http://schemas.openxmlformats.org/drawingml/2006/main">
              <a:ext uri="{FF2B5EF4-FFF2-40B4-BE49-F238E27FC236}">
                <a16:creationId xmlns:a16="http://schemas.microsoft.com/office/drawing/2014/main" id="{F2647F1C-7095-4CD5-98EA-928761617456}"/>
              </a:ext>
            </a:extLst>
          </p:cNvPr>
          <p:cNvSpPr>
            <a:spLocks xmlns:a="http://schemas.openxmlformats.org/drawingml/2006/main" noGrp="1"/>
          </p:cNvSpPr>
          <p:nvPr/>
        </p:nvSpPr>
        <p:spPr>
          <a:xfrm xmlns:a="http://schemas.openxmlformats.org/drawingml/2006/main">
            <a:off x="6477000" y="3581400"/>
            <a:ext cx="518160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388" b="1">
                <a:solidFill>
                  <a:srgbClr val="14263F"/>
                </a:solidFill>
                <a:latin typeface="Aptos"/>
                <a:ea typeface="Aptos"/>
                <a:cs typeface="Aptos"/>
              </a:defRPr>
            </a:defPPr>
            <a:lvl1pPr algn="l">
              <a:defRPr sz="1388" b="1">
                <a:solidFill>
                  <a:srgbClr val="14263F"/>
                </a:solidFill>
                <a:latin typeface="Aptos"/>
                <a:ea typeface="Aptos"/>
                <a:cs typeface="Aptos"/>
              </a:defRPr>
            </a:lvl1pPr>
            <a:lvl2pPr algn="l">
              <a:defRPr sz="1388" b="1">
                <a:solidFill>
                  <a:srgbClr val="14263F"/>
                </a:solidFill>
                <a:latin typeface="Aptos"/>
                <a:ea typeface="Aptos"/>
                <a:cs typeface="Aptos"/>
              </a:defRPr>
            </a:lvl2pPr>
            <a:lvl3pPr algn="l">
              <a:defRPr sz="1388" b="1">
                <a:solidFill>
                  <a:srgbClr val="14263F"/>
                </a:solidFill>
                <a:latin typeface="Aptos"/>
                <a:ea typeface="Aptos"/>
                <a:cs typeface="Aptos"/>
              </a:defRPr>
            </a:lvl3pPr>
            <a:lvl4pPr algn="l">
              <a:defRPr sz="1388" b="1">
                <a:solidFill>
                  <a:srgbClr val="14263F"/>
                </a:solidFill>
                <a:latin typeface="Aptos"/>
                <a:ea typeface="Aptos"/>
                <a:cs typeface="Aptos"/>
              </a:defRPr>
            </a:lvl4pPr>
            <a:lvl5pPr algn="l">
              <a:defRPr sz="1388" b="1">
                <a:solidFill>
                  <a:srgbClr val="14263F"/>
                </a:solidFill>
                <a:latin typeface="Aptos"/>
                <a:ea typeface="Aptos"/>
                <a:cs typeface="Aptos"/>
              </a:defRPr>
            </a:lvl5pPr>
            <a:lvl6pPr algn="l">
              <a:defRPr sz="1388" b="1">
                <a:solidFill>
                  <a:srgbClr val="14263F"/>
                </a:solidFill>
                <a:latin typeface="Aptos"/>
                <a:ea typeface="Aptos"/>
                <a:cs typeface="Aptos"/>
              </a:defRPr>
            </a:lvl6pPr>
            <a:lvl7pPr algn="l">
              <a:defRPr sz="1388" b="1">
                <a:solidFill>
                  <a:srgbClr val="14263F"/>
                </a:solidFill>
                <a:latin typeface="Aptos"/>
                <a:ea typeface="Aptos"/>
                <a:cs typeface="Aptos"/>
              </a:defRPr>
            </a:lvl7pPr>
            <a:lvl8pPr algn="l">
              <a:defRPr sz="1388" b="1">
                <a:solidFill>
                  <a:srgbClr val="14263F"/>
                </a:solidFill>
                <a:latin typeface="Aptos"/>
                <a:ea typeface="Aptos"/>
                <a:cs typeface="Aptos"/>
              </a:defRPr>
            </a:lvl8pPr>
            <a:lvl9pPr algn="l">
              <a:defRPr sz="1388" b="1">
                <a:solidFill>
                  <a:srgbClr val="14263F"/>
                </a:solidFill>
                <a:latin typeface="Aptos"/>
                <a:ea typeface="Aptos"/>
                <a:cs typeface="Aptos"/>
              </a:defRPr>
            </a:lvl9pPr>
          </a:lstStyle>
          <a:p xmlns:a="http://schemas.openxmlformats.org/drawingml/2006/main">
            <a:pPr algn="l">
              <a:defRPr sz="1388" b="1">
                <a:solidFill>
                  <a:srgbClr val="14263F"/>
                </a:solidFill>
                <a:latin typeface="Aptos"/>
                <a:ea typeface="Aptos"/>
                <a:cs typeface="Aptos"/>
              </a:defRPr>
            </a:pPr>
            <a:r>
              <a:rPr sz="1388" b="1">
                <a:solidFill>
                  <a:srgbClr val="14263F"/>
                </a:solidFill>
                <a:latin typeface="Aptos"/>
                <a:ea typeface="Aptos"/>
                <a:cs typeface="Aptos"/>
              </a:rPr>
              <a:t>Ask people to explain their next action.</a:t>
            </a:r>
          </a:p>
        </p:txBody>
      </p:sp>
      <p:sp>
        <p:nvSpPr>
          <p:cNvPr id="16" name="Central policy and response">
            <a:extLst xmlns:a="http://schemas.openxmlformats.org/drawingml/2006/main">
              <a:ext uri="{FF2B5EF4-FFF2-40B4-BE49-F238E27FC236}">
                <a16:creationId xmlns:a16="http://schemas.microsoft.com/office/drawing/2014/main" id="{326E7CB5-1713-4C34-AE28-9AF5EEFCCCDC}"/>
              </a:ext>
            </a:extLst>
          </p:cNvPr>
          <p:cNvSpPr>
            <a:spLocks xmlns:a="http://schemas.openxmlformats.org/drawingml/2006/main" noGrp="1"/>
          </p:cNvSpPr>
          <p:nvPr/>
        </p:nvSpPr>
        <p:spPr>
          <a:xfrm xmlns:a="http://schemas.openxmlformats.org/drawingml/2006/main">
            <a:off x="533400" y="4143375"/>
            <a:ext cx="51816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800" b="1">
                <a:solidFill>
                  <a:srgbClr val="003EA5"/>
                </a:solidFill>
                <a:latin typeface="Aptos"/>
                <a:ea typeface="Aptos"/>
                <a:cs typeface="Aptos"/>
              </a:defRPr>
            </a:defPPr>
            <a:lvl1pPr algn="l">
              <a:defRPr sz="1800" b="1">
                <a:solidFill>
                  <a:srgbClr val="003EA5"/>
                </a:solidFill>
                <a:latin typeface="Aptos"/>
                <a:ea typeface="Aptos"/>
                <a:cs typeface="Aptos"/>
              </a:defRPr>
            </a:lvl1pPr>
            <a:lvl2pPr algn="l">
              <a:defRPr sz="1800" b="1">
                <a:solidFill>
                  <a:srgbClr val="003EA5"/>
                </a:solidFill>
                <a:latin typeface="Aptos"/>
                <a:ea typeface="Aptos"/>
                <a:cs typeface="Aptos"/>
              </a:defRPr>
            </a:lvl2pPr>
            <a:lvl3pPr algn="l">
              <a:defRPr sz="1800" b="1">
                <a:solidFill>
                  <a:srgbClr val="003EA5"/>
                </a:solidFill>
                <a:latin typeface="Aptos"/>
                <a:ea typeface="Aptos"/>
                <a:cs typeface="Aptos"/>
              </a:defRPr>
            </a:lvl3pPr>
            <a:lvl4pPr algn="l">
              <a:defRPr sz="1800" b="1">
                <a:solidFill>
                  <a:srgbClr val="003EA5"/>
                </a:solidFill>
                <a:latin typeface="Aptos"/>
                <a:ea typeface="Aptos"/>
                <a:cs typeface="Aptos"/>
              </a:defRPr>
            </a:lvl4pPr>
            <a:lvl5pPr algn="l">
              <a:defRPr sz="1800" b="1">
                <a:solidFill>
                  <a:srgbClr val="003EA5"/>
                </a:solidFill>
                <a:latin typeface="Aptos"/>
                <a:ea typeface="Aptos"/>
                <a:cs typeface="Aptos"/>
              </a:defRPr>
            </a:lvl5pPr>
            <a:lvl6pPr algn="l">
              <a:defRPr sz="1800" b="1">
                <a:solidFill>
                  <a:srgbClr val="003EA5"/>
                </a:solidFill>
                <a:latin typeface="Aptos"/>
                <a:ea typeface="Aptos"/>
                <a:cs typeface="Aptos"/>
              </a:defRPr>
            </a:lvl6pPr>
            <a:lvl7pPr algn="l">
              <a:defRPr sz="1800" b="1">
                <a:solidFill>
                  <a:srgbClr val="003EA5"/>
                </a:solidFill>
                <a:latin typeface="Aptos"/>
                <a:ea typeface="Aptos"/>
                <a:cs typeface="Aptos"/>
              </a:defRPr>
            </a:lvl7pPr>
            <a:lvl8pPr algn="l">
              <a:defRPr sz="1800" b="1">
                <a:solidFill>
                  <a:srgbClr val="003EA5"/>
                </a:solidFill>
                <a:latin typeface="Aptos"/>
                <a:ea typeface="Aptos"/>
                <a:cs typeface="Aptos"/>
              </a:defRPr>
            </a:lvl8pPr>
            <a:lvl9pPr algn="l">
              <a:defRPr sz="1800" b="1">
                <a:solidFill>
                  <a:srgbClr val="003EA5"/>
                </a:solidFill>
                <a:latin typeface="Aptos"/>
                <a:ea typeface="Aptos"/>
                <a:cs typeface="Aptos"/>
              </a:defRPr>
            </a:lvl9pPr>
          </a:lstStyle>
          <a:p xmlns:a="http://schemas.openxmlformats.org/drawingml/2006/main">
            <a:pPr algn="l">
              <a:defRPr sz="1800" b="1">
                <a:solidFill>
                  <a:srgbClr val="003EA5"/>
                </a:solidFill>
                <a:latin typeface="Aptos"/>
                <a:ea typeface="Aptos"/>
                <a:cs typeface="Aptos"/>
              </a:defRPr>
            </a:pPr>
            <a:r>
              <a:rPr sz="1800" b="1">
                <a:solidFill>
                  <a:srgbClr val="003EA5"/>
                </a:solidFill>
                <a:latin typeface="Aptos"/>
                <a:ea typeface="Aptos"/>
                <a:cs typeface="Aptos"/>
              </a:rPr>
              <a:t>Central policy and response</a:t>
            </a:r>
          </a:p>
        </p:txBody>
      </p:sp>
      <p:sp>
        <p:nvSpPr>
          <p:cNvPr id="17" name="">
            <a:extLst xmlns:a="http://schemas.openxmlformats.org/drawingml/2006/main">
              <a:ext uri="{FF2B5EF4-FFF2-40B4-BE49-F238E27FC236}">
                <a16:creationId xmlns:a16="http://schemas.microsoft.com/office/drawing/2014/main" id="{4AF91E73-BCD6-4F9A-BEBB-030CDF39DA7E}"/>
              </a:ext>
            </a:extLst>
          </p:cNvPr>
          <p:cNvSpPr>
            <a:spLocks xmlns:a="http://schemas.openxmlformats.org/drawingml/2006/main" noGrp="1"/>
          </p:cNvSpPr>
          <p:nvPr/>
        </p:nvSpPr>
        <p:spPr>
          <a:xfrm xmlns:a="http://schemas.openxmlformats.org/drawingml/2006/main">
            <a:off x="533400" y="4562475"/>
            <a:ext cx="5181600" cy="0"/>
          </a:xfrm>
          <a:prstGeom xmlns:a="http://schemas.openxmlformats.org/drawingml/2006/main" prst="line">
            <a:avLst/>
          </a:prstGeom>
          <a:noFill xmlns:a="http://schemas.openxmlformats.org/drawingml/2006/main"/>
          <a:ln xmlns:a="http://schemas.openxmlformats.org/drawingml/2006/main" w="9525">
            <a:solidFill>
              <a:srgbClr val="D4DDEC"/>
            </a:solidFill>
          </a:ln>
        </p:spPr>
      </p:sp>
      <p:sp>
        <p:nvSpPr>
          <p:cNvPr id="18" name="Workspace policies, roles, audit records and event integrations.">
            <a:extLst xmlns:a="http://schemas.openxmlformats.org/drawingml/2006/main">
              <a:ext uri="{FF2B5EF4-FFF2-40B4-BE49-F238E27FC236}">
                <a16:creationId xmlns:a16="http://schemas.microsoft.com/office/drawing/2014/main" id="{DFC04954-2ED5-4F0D-88CF-C65072EC62BD}"/>
              </a:ext>
            </a:extLst>
          </p:cNvPr>
          <p:cNvSpPr>
            <a:spLocks xmlns:a="http://schemas.openxmlformats.org/drawingml/2006/main" noGrp="1"/>
          </p:cNvSpPr>
          <p:nvPr/>
        </p:nvSpPr>
        <p:spPr>
          <a:xfrm xmlns:a="http://schemas.openxmlformats.org/drawingml/2006/main">
            <a:off x="533400" y="4733925"/>
            <a:ext cx="51816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38" b="0">
                <a:solidFill>
                  <a:srgbClr val="4D6076"/>
                </a:solidFill>
                <a:latin typeface="Aptos"/>
                <a:ea typeface="Aptos"/>
                <a:cs typeface="Aptos"/>
              </a:defRPr>
            </a:defPPr>
            <a:lvl1pPr algn="l">
              <a:defRPr sz="1538" b="0">
                <a:solidFill>
                  <a:srgbClr val="4D6076"/>
                </a:solidFill>
                <a:latin typeface="Aptos"/>
                <a:ea typeface="Aptos"/>
                <a:cs typeface="Aptos"/>
              </a:defRPr>
            </a:lvl1pPr>
            <a:lvl2pPr algn="l">
              <a:defRPr sz="1538" b="0">
                <a:solidFill>
                  <a:srgbClr val="4D6076"/>
                </a:solidFill>
                <a:latin typeface="Aptos"/>
                <a:ea typeface="Aptos"/>
                <a:cs typeface="Aptos"/>
              </a:defRPr>
            </a:lvl2pPr>
            <a:lvl3pPr algn="l">
              <a:defRPr sz="1538" b="0">
                <a:solidFill>
                  <a:srgbClr val="4D6076"/>
                </a:solidFill>
                <a:latin typeface="Aptos"/>
                <a:ea typeface="Aptos"/>
                <a:cs typeface="Aptos"/>
              </a:defRPr>
            </a:lvl3pPr>
            <a:lvl4pPr algn="l">
              <a:defRPr sz="1538" b="0">
                <a:solidFill>
                  <a:srgbClr val="4D6076"/>
                </a:solidFill>
                <a:latin typeface="Aptos"/>
                <a:ea typeface="Aptos"/>
                <a:cs typeface="Aptos"/>
              </a:defRPr>
            </a:lvl4pPr>
            <a:lvl5pPr algn="l">
              <a:defRPr sz="1538" b="0">
                <a:solidFill>
                  <a:srgbClr val="4D6076"/>
                </a:solidFill>
                <a:latin typeface="Aptos"/>
                <a:ea typeface="Aptos"/>
                <a:cs typeface="Aptos"/>
              </a:defRPr>
            </a:lvl5pPr>
            <a:lvl6pPr algn="l">
              <a:defRPr sz="1538" b="0">
                <a:solidFill>
                  <a:srgbClr val="4D6076"/>
                </a:solidFill>
                <a:latin typeface="Aptos"/>
                <a:ea typeface="Aptos"/>
                <a:cs typeface="Aptos"/>
              </a:defRPr>
            </a:lvl6pPr>
            <a:lvl7pPr algn="l">
              <a:defRPr sz="1538" b="0">
                <a:solidFill>
                  <a:srgbClr val="4D6076"/>
                </a:solidFill>
                <a:latin typeface="Aptos"/>
                <a:ea typeface="Aptos"/>
                <a:cs typeface="Aptos"/>
              </a:defRPr>
            </a:lvl7pPr>
            <a:lvl8pPr algn="l">
              <a:defRPr sz="1538" b="0">
                <a:solidFill>
                  <a:srgbClr val="4D6076"/>
                </a:solidFill>
                <a:latin typeface="Aptos"/>
                <a:ea typeface="Aptos"/>
                <a:cs typeface="Aptos"/>
              </a:defRPr>
            </a:lvl8pPr>
            <a:lvl9pPr algn="l">
              <a:defRPr sz="1538" b="0">
                <a:solidFill>
                  <a:srgbClr val="4D6076"/>
                </a:solidFill>
                <a:latin typeface="Aptos"/>
                <a:ea typeface="Aptos"/>
                <a:cs typeface="Aptos"/>
              </a:defRPr>
            </a:lvl9pPr>
          </a:lstStyle>
          <a:p xmlns:a="http://schemas.openxmlformats.org/drawingml/2006/main">
            <a:pPr algn="l">
              <a:defRPr sz="1538" b="0">
                <a:solidFill>
                  <a:srgbClr val="4D6076"/>
                </a:solidFill>
                <a:latin typeface="Aptos"/>
                <a:ea typeface="Aptos"/>
                <a:cs typeface="Aptos"/>
              </a:defRPr>
            </a:pPr>
            <a:r>
              <a:rPr sz="1538" b="0">
                <a:solidFill>
                  <a:srgbClr val="4D6076"/>
                </a:solidFill>
                <a:latin typeface="Aptos"/>
                <a:ea typeface="Aptos"/>
                <a:cs typeface="Aptos"/>
              </a:rPr>
              <a:t>Workspace policies, roles, audit records and event integrations.</a:t>
            </a:r>
          </a:p>
        </p:txBody>
      </p:sp>
      <p:sp>
        <p:nvSpPr>
          <p:cNvPr id="19" name="Check the policy and incident workflow in our tools.">
            <a:extLst xmlns:a="http://schemas.openxmlformats.org/drawingml/2006/main">
              <a:ext uri="{FF2B5EF4-FFF2-40B4-BE49-F238E27FC236}">
                <a16:creationId xmlns:a16="http://schemas.microsoft.com/office/drawing/2014/main" id="{DC1C5E22-C525-4114-A923-6FA6D1C01A83}"/>
              </a:ext>
            </a:extLst>
          </p:cNvPr>
          <p:cNvSpPr>
            <a:spLocks xmlns:a="http://schemas.openxmlformats.org/drawingml/2006/main" noGrp="1"/>
          </p:cNvSpPr>
          <p:nvPr/>
        </p:nvSpPr>
        <p:spPr>
          <a:xfrm xmlns:a="http://schemas.openxmlformats.org/drawingml/2006/main">
            <a:off x="533400" y="5400675"/>
            <a:ext cx="518160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388" b="1">
                <a:solidFill>
                  <a:srgbClr val="14263F"/>
                </a:solidFill>
                <a:latin typeface="Aptos"/>
                <a:ea typeface="Aptos"/>
                <a:cs typeface="Aptos"/>
              </a:defRPr>
            </a:defPPr>
            <a:lvl1pPr algn="l">
              <a:defRPr sz="1388" b="1">
                <a:solidFill>
                  <a:srgbClr val="14263F"/>
                </a:solidFill>
                <a:latin typeface="Aptos"/>
                <a:ea typeface="Aptos"/>
                <a:cs typeface="Aptos"/>
              </a:defRPr>
            </a:lvl1pPr>
            <a:lvl2pPr algn="l">
              <a:defRPr sz="1388" b="1">
                <a:solidFill>
                  <a:srgbClr val="14263F"/>
                </a:solidFill>
                <a:latin typeface="Aptos"/>
                <a:ea typeface="Aptos"/>
                <a:cs typeface="Aptos"/>
              </a:defRPr>
            </a:lvl2pPr>
            <a:lvl3pPr algn="l">
              <a:defRPr sz="1388" b="1">
                <a:solidFill>
                  <a:srgbClr val="14263F"/>
                </a:solidFill>
                <a:latin typeface="Aptos"/>
                <a:ea typeface="Aptos"/>
                <a:cs typeface="Aptos"/>
              </a:defRPr>
            </a:lvl3pPr>
            <a:lvl4pPr algn="l">
              <a:defRPr sz="1388" b="1">
                <a:solidFill>
                  <a:srgbClr val="14263F"/>
                </a:solidFill>
                <a:latin typeface="Aptos"/>
                <a:ea typeface="Aptos"/>
                <a:cs typeface="Aptos"/>
              </a:defRPr>
            </a:lvl4pPr>
            <a:lvl5pPr algn="l">
              <a:defRPr sz="1388" b="1">
                <a:solidFill>
                  <a:srgbClr val="14263F"/>
                </a:solidFill>
                <a:latin typeface="Aptos"/>
                <a:ea typeface="Aptos"/>
                <a:cs typeface="Aptos"/>
              </a:defRPr>
            </a:lvl5pPr>
            <a:lvl6pPr algn="l">
              <a:defRPr sz="1388" b="1">
                <a:solidFill>
                  <a:srgbClr val="14263F"/>
                </a:solidFill>
                <a:latin typeface="Aptos"/>
                <a:ea typeface="Aptos"/>
                <a:cs typeface="Aptos"/>
              </a:defRPr>
            </a:lvl6pPr>
            <a:lvl7pPr algn="l">
              <a:defRPr sz="1388" b="1">
                <a:solidFill>
                  <a:srgbClr val="14263F"/>
                </a:solidFill>
                <a:latin typeface="Aptos"/>
                <a:ea typeface="Aptos"/>
                <a:cs typeface="Aptos"/>
              </a:defRPr>
            </a:lvl7pPr>
            <a:lvl8pPr algn="l">
              <a:defRPr sz="1388" b="1">
                <a:solidFill>
                  <a:srgbClr val="14263F"/>
                </a:solidFill>
                <a:latin typeface="Aptos"/>
                <a:ea typeface="Aptos"/>
                <a:cs typeface="Aptos"/>
              </a:defRPr>
            </a:lvl8pPr>
            <a:lvl9pPr algn="l">
              <a:defRPr sz="1388" b="1">
                <a:solidFill>
                  <a:srgbClr val="14263F"/>
                </a:solidFill>
                <a:latin typeface="Aptos"/>
                <a:ea typeface="Aptos"/>
                <a:cs typeface="Aptos"/>
              </a:defRPr>
            </a:lvl9pPr>
          </a:lstStyle>
          <a:p xmlns:a="http://schemas.openxmlformats.org/drawingml/2006/main">
            <a:pPr algn="l">
              <a:defRPr sz="1388" b="1">
                <a:solidFill>
                  <a:srgbClr val="14263F"/>
                </a:solidFill>
                <a:latin typeface="Aptos"/>
                <a:ea typeface="Aptos"/>
                <a:cs typeface="Aptos"/>
              </a:defRPr>
            </a:pPr>
            <a:r>
              <a:rPr sz="1388" b="1">
                <a:solidFill>
                  <a:srgbClr val="14263F"/>
                </a:solidFill>
                <a:latin typeface="Aptos"/>
                <a:ea typeface="Aptos"/>
                <a:cs typeface="Aptos"/>
              </a:rPr>
              <a:t>Check the policy and incident workflow in our tools.</a:t>
            </a:r>
          </a:p>
        </p:txBody>
      </p:sp>
      <p:sp>
        <p:nvSpPr>
          <p:cNvPr id="20" name="Local-first processing">
            <a:extLst xmlns:a="http://schemas.openxmlformats.org/drawingml/2006/main">
              <a:ext uri="{FF2B5EF4-FFF2-40B4-BE49-F238E27FC236}">
                <a16:creationId xmlns:a16="http://schemas.microsoft.com/office/drawing/2014/main" id="{FADD7ADC-7D9D-4034-9358-8AB446E31EA6}"/>
              </a:ext>
            </a:extLst>
          </p:cNvPr>
          <p:cNvSpPr>
            <a:spLocks xmlns:a="http://schemas.openxmlformats.org/drawingml/2006/main" noGrp="1"/>
          </p:cNvSpPr>
          <p:nvPr/>
        </p:nvSpPr>
        <p:spPr>
          <a:xfrm xmlns:a="http://schemas.openxmlformats.org/drawingml/2006/main">
            <a:off x="6477000" y="4143375"/>
            <a:ext cx="51816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800" b="1">
                <a:solidFill>
                  <a:srgbClr val="007E87"/>
                </a:solidFill>
                <a:latin typeface="Aptos"/>
                <a:ea typeface="Aptos"/>
                <a:cs typeface="Aptos"/>
              </a:defRPr>
            </a:defPPr>
            <a:lvl1pPr algn="l">
              <a:defRPr sz="1800" b="1">
                <a:solidFill>
                  <a:srgbClr val="007E87"/>
                </a:solidFill>
                <a:latin typeface="Aptos"/>
                <a:ea typeface="Aptos"/>
                <a:cs typeface="Aptos"/>
              </a:defRPr>
            </a:lvl1pPr>
            <a:lvl2pPr algn="l">
              <a:defRPr sz="1800" b="1">
                <a:solidFill>
                  <a:srgbClr val="007E87"/>
                </a:solidFill>
                <a:latin typeface="Aptos"/>
                <a:ea typeface="Aptos"/>
                <a:cs typeface="Aptos"/>
              </a:defRPr>
            </a:lvl2pPr>
            <a:lvl3pPr algn="l">
              <a:defRPr sz="1800" b="1">
                <a:solidFill>
                  <a:srgbClr val="007E87"/>
                </a:solidFill>
                <a:latin typeface="Aptos"/>
                <a:ea typeface="Aptos"/>
                <a:cs typeface="Aptos"/>
              </a:defRPr>
            </a:lvl3pPr>
            <a:lvl4pPr algn="l">
              <a:defRPr sz="1800" b="1">
                <a:solidFill>
                  <a:srgbClr val="007E87"/>
                </a:solidFill>
                <a:latin typeface="Aptos"/>
                <a:ea typeface="Aptos"/>
                <a:cs typeface="Aptos"/>
              </a:defRPr>
            </a:lvl4pPr>
            <a:lvl5pPr algn="l">
              <a:defRPr sz="1800" b="1">
                <a:solidFill>
                  <a:srgbClr val="007E87"/>
                </a:solidFill>
                <a:latin typeface="Aptos"/>
                <a:ea typeface="Aptos"/>
                <a:cs typeface="Aptos"/>
              </a:defRPr>
            </a:lvl5pPr>
            <a:lvl6pPr algn="l">
              <a:defRPr sz="1800" b="1">
                <a:solidFill>
                  <a:srgbClr val="007E87"/>
                </a:solidFill>
                <a:latin typeface="Aptos"/>
                <a:ea typeface="Aptos"/>
                <a:cs typeface="Aptos"/>
              </a:defRPr>
            </a:lvl6pPr>
            <a:lvl7pPr algn="l">
              <a:defRPr sz="1800" b="1">
                <a:solidFill>
                  <a:srgbClr val="007E87"/>
                </a:solidFill>
                <a:latin typeface="Aptos"/>
                <a:ea typeface="Aptos"/>
                <a:cs typeface="Aptos"/>
              </a:defRPr>
            </a:lvl7pPr>
            <a:lvl8pPr algn="l">
              <a:defRPr sz="1800" b="1">
                <a:solidFill>
                  <a:srgbClr val="007E87"/>
                </a:solidFill>
                <a:latin typeface="Aptos"/>
                <a:ea typeface="Aptos"/>
                <a:cs typeface="Aptos"/>
              </a:defRPr>
            </a:lvl8pPr>
            <a:lvl9pPr algn="l">
              <a:defRPr sz="1800" b="1">
                <a:solidFill>
                  <a:srgbClr val="007E87"/>
                </a:solidFill>
                <a:latin typeface="Aptos"/>
                <a:ea typeface="Aptos"/>
                <a:cs typeface="Aptos"/>
              </a:defRPr>
            </a:lvl9pPr>
          </a:lstStyle>
          <a:p xmlns:a="http://schemas.openxmlformats.org/drawingml/2006/main">
            <a:pPr algn="l">
              <a:defRPr sz="1800" b="1">
                <a:solidFill>
                  <a:srgbClr val="007E87"/>
                </a:solidFill>
                <a:latin typeface="Aptos"/>
                <a:ea typeface="Aptos"/>
                <a:cs typeface="Aptos"/>
              </a:defRPr>
            </a:pPr>
            <a:r>
              <a:rPr sz="1800" b="1">
                <a:solidFill>
                  <a:srgbClr val="007E87"/>
                </a:solidFill>
                <a:latin typeface="Aptos"/>
                <a:ea typeface="Aptos"/>
                <a:cs typeface="Aptos"/>
              </a:rPr>
              <a:t>Local-first processing</a:t>
            </a:r>
          </a:p>
        </p:txBody>
      </p:sp>
      <p:sp>
        <p:nvSpPr>
          <p:cNvPr id="21" name="">
            <a:extLst xmlns:a="http://schemas.openxmlformats.org/drawingml/2006/main">
              <a:ext uri="{FF2B5EF4-FFF2-40B4-BE49-F238E27FC236}">
                <a16:creationId xmlns:a16="http://schemas.microsoft.com/office/drawing/2014/main" id="{949498AE-9C2D-4CCE-B7B9-EE077DB6DBA5}"/>
              </a:ext>
            </a:extLst>
          </p:cNvPr>
          <p:cNvSpPr>
            <a:spLocks xmlns:a="http://schemas.openxmlformats.org/drawingml/2006/main" noGrp="1"/>
          </p:cNvSpPr>
          <p:nvPr/>
        </p:nvSpPr>
        <p:spPr>
          <a:xfrm xmlns:a="http://schemas.openxmlformats.org/drawingml/2006/main">
            <a:off x="6477000" y="4562475"/>
            <a:ext cx="5181600" cy="0"/>
          </a:xfrm>
          <a:prstGeom xmlns:a="http://schemas.openxmlformats.org/drawingml/2006/main" prst="line">
            <a:avLst/>
          </a:prstGeom>
          <a:noFill xmlns:a="http://schemas.openxmlformats.org/drawingml/2006/main"/>
          <a:ln xmlns:a="http://schemas.openxmlformats.org/drawingml/2006/main" w="9525">
            <a:solidFill>
              <a:srgbClr val="D4DDEC"/>
            </a:solidFill>
          </a:ln>
        </p:spPr>
      </p:sp>
      <p:sp>
        <p:nvSpPr>
          <p:cNvPr id="22" name="Sensitive-value checks stay on device. Exclusions support our internal apps.">
            <a:extLst xmlns:a="http://schemas.openxmlformats.org/drawingml/2006/main">
              <a:ext uri="{FF2B5EF4-FFF2-40B4-BE49-F238E27FC236}">
                <a16:creationId xmlns:a16="http://schemas.microsoft.com/office/drawing/2014/main" id="{B6D7CD50-50F9-4269-9AFA-54F1EE6119C0}"/>
              </a:ext>
            </a:extLst>
          </p:cNvPr>
          <p:cNvSpPr>
            <a:spLocks xmlns:a="http://schemas.openxmlformats.org/drawingml/2006/main" noGrp="1"/>
          </p:cNvSpPr>
          <p:nvPr/>
        </p:nvSpPr>
        <p:spPr>
          <a:xfrm xmlns:a="http://schemas.openxmlformats.org/drawingml/2006/main">
            <a:off x="6477000" y="4733925"/>
            <a:ext cx="51816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38" b="0">
                <a:solidFill>
                  <a:srgbClr val="4D6076"/>
                </a:solidFill>
                <a:latin typeface="Aptos"/>
                <a:ea typeface="Aptos"/>
                <a:cs typeface="Aptos"/>
              </a:defRPr>
            </a:defPPr>
            <a:lvl1pPr algn="l">
              <a:defRPr sz="1538" b="0">
                <a:solidFill>
                  <a:srgbClr val="4D6076"/>
                </a:solidFill>
                <a:latin typeface="Aptos"/>
                <a:ea typeface="Aptos"/>
                <a:cs typeface="Aptos"/>
              </a:defRPr>
            </a:lvl1pPr>
            <a:lvl2pPr algn="l">
              <a:defRPr sz="1538" b="0">
                <a:solidFill>
                  <a:srgbClr val="4D6076"/>
                </a:solidFill>
                <a:latin typeface="Aptos"/>
                <a:ea typeface="Aptos"/>
                <a:cs typeface="Aptos"/>
              </a:defRPr>
            </a:lvl2pPr>
            <a:lvl3pPr algn="l">
              <a:defRPr sz="1538" b="0">
                <a:solidFill>
                  <a:srgbClr val="4D6076"/>
                </a:solidFill>
                <a:latin typeface="Aptos"/>
                <a:ea typeface="Aptos"/>
                <a:cs typeface="Aptos"/>
              </a:defRPr>
            </a:lvl3pPr>
            <a:lvl4pPr algn="l">
              <a:defRPr sz="1538" b="0">
                <a:solidFill>
                  <a:srgbClr val="4D6076"/>
                </a:solidFill>
                <a:latin typeface="Aptos"/>
                <a:ea typeface="Aptos"/>
                <a:cs typeface="Aptos"/>
              </a:defRPr>
            </a:lvl4pPr>
            <a:lvl5pPr algn="l">
              <a:defRPr sz="1538" b="0">
                <a:solidFill>
                  <a:srgbClr val="4D6076"/>
                </a:solidFill>
                <a:latin typeface="Aptos"/>
                <a:ea typeface="Aptos"/>
                <a:cs typeface="Aptos"/>
              </a:defRPr>
            </a:lvl5pPr>
            <a:lvl6pPr algn="l">
              <a:defRPr sz="1538" b="0">
                <a:solidFill>
                  <a:srgbClr val="4D6076"/>
                </a:solidFill>
                <a:latin typeface="Aptos"/>
                <a:ea typeface="Aptos"/>
                <a:cs typeface="Aptos"/>
              </a:defRPr>
            </a:lvl6pPr>
            <a:lvl7pPr algn="l">
              <a:defRPr sz="1538" b="0">
                <a:solidFill>
                  <a:srgbClr val="4D6076"/>
                </a:solidFill>
                <a:latin typeface="Aptos"/>
                <a:ea typeface="Aptos"/>
                <a:cs typeface="Aptos"/>
              </a:defRPr>
            </a:lvl7pPr>
            <a:lvl8pPr algn="l">
              <a:defRPr sz="1538" b="0">
                <a:solidFill>
                  <a:srgbClr val="4D6076"/>
                </a:solidFill>
                <a:latin typeface="Aptos"/>
                <a:ea typeface="Aptos"/>
                <a:cs typeface="Aptos"/>
              </a:defRPr>
            </a:lvl8pPr>
            <a:lvl9pPr algn="l">
              <a:defRPr sz="1538" b="0">
                <a:solidFill>
                  <a:srgbClr val="4D6076"/>
                </a:solidFill>
                <a:latin typeface="Aptos"/>
                <a:ea typeface="Aptos"/>
                <a:cs typeface="Aptos"/>
              </a:defRPr>
            </a:lvl9pPr>
          </a:lstStyle>
          <a:p xmlns:a="http://schemas.openxmlformats.org/drawingml/2006/main">
            <a:pPr algn="l">
              <a:defRPr sz="1538" b="0">
                <a:solidFill>
                  <a:srgbClr val="4D6076"/>
                </a:solidFill>
                <a:latin typeface="Aptos"/>
                <a:ea typeface="Aptos"/>
                <a:cs typeface="Aptos"/>
              </a:defRPr>
            </a:pPr>
            <a:r>
              <a:rPr sz="1538" b="0">
                <a:solidFill>
                  <a:srgbClr val="4D6076"/>
                </a:solidFill>
                <a:latin typeface="Aptos"/>
                <a:ea typeface="Aptos"/>
                <a:cs typeface="Aptos"/>
              </a:rPr>
              <a:t>Sensitive-value checks stay on device. Exclusions support our internal apps.</a:t>
            </a:r>
          </a:p>
        </p:txBody>
      </p:sp>
      <p:sp>
        <p:nvSpPr>
          <p:cNvPr id="23" name="Review the actual data flow and retention settings.">
            <a:extLst xmlns:a="http://schemas.openxmlformats.org/drawingml/2006/main">
              <a:ext uri="{FF2B5EF4-FFF2-40B4-BE49-F238E27FC236}">
                <a16:creationId xmlns:a16="http://schemas.microsoft.com/office/drawing/2014/main" id="{6C7C9D70-1F7B-4629-B217-EB7B3AEAC3F3}"/>
              </a:ext>
            </a:extLst>
          </p:cNvPr>
          <p:cNvSpPr>
            <a:spLocks xmlns:a="http://schemas.openxmlformats.org/drawingml/2006/main" noGrp="1"/>
          </p:cNvSpPr>
          <p:nvPr/>
        </p:nvSpPr>
        <p:spPr>
          <a:xfrm xmlns:a="http://schemas.openxmlformats.org/drawingml/2006/main">
            <a:off x="6477000" y="5400675"/>
            <a:ext cx="518160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388" b="1">
                <a:solidFill>
                  <a:srgbClr val="14263F"/>
                </a:solidFill>
                <a:latin typeface="Aptos"/>
                <a:ea typeface="Aptos"/>
                <a:cs typeface="Aptos"/>
              </a:defRPr>
            </a:defPPr>
            <a:lvl1pPr algn="l">
              <a:defRPr sz="1388" b="1">
                <a:solidFill>
                  <a:srgbClr val="14263F"/>
                </a:solidFill>
                <a:latin typeface="Aptos"/>
                <a:ea typeface="Aptos"/>
                <a:cs typeface="Aptos"/>
              </a:defRPr>
            </a:lvl1pPr>
            <a:lvl2pPr algn="l">
              <a:defRPr sz="1388" b="1">
                <a:solidFill>
                  <a:srgbClr val="14263F"/>
                </a:solidFill>
                <a:latin typeface="Aptos"/>
                <a:ea typeface="Aptos"/>
                <a:cs typeface="Aptos"/>
              </a:defRPr>
            </a:lvl2pPr>
            <a:lvl3pPr algn="l">
              <a:defRPr sz="1388" b="1">
                <a:solidFill>
                  <a:srgbClr val="14263F"/>
                </a:solidFill>
                <a:latin typeface="Aptos"/>
                <a:ea typeface="Aptos"/>
                <a:cs typeface="Aptos"/>
              </a:defRPr>
            </a:lvl3pPr>
            <a:lvl4pPr algn="l">
              <a:defRPr sz="1388" b="1">
                <a:solidFill>
                  <a:srgbClr val="14263F"/>
                </a:solidFill>
                <a:latin typeface="Aptos"/>
                <a:ea typeface="Aptos"/>
                <a:cs typeface="Aptos"/>
              </a:defRPr>
            </a:lvl4pPr>
            <a:lvl5pPr algn="l">
              <a:defRPr sz="1388" b="1">
                <a:solidFill>
                  <a:srgbClr val="14263F"/>
                </a:solidFill>
                <a:latin typeface="Aptos"/>
                <a:ea typeface="Aptos"/>
                <a:cs typeface="Aptos"/>
              </a:defRPr>
            </a:lvl5pPr>
            <a:lvl6pPr algn="l">
              <a:defRPr sz="1388" b="1">
                <a:solidFill>
                  <a:srgbClr val="14263F"/>
                </a:solidFill>
                <a:latin typeface="Aptos"/>
                <a:ea typeface="Aptos"/>
                <a:cs typeface="Aptos"/>
              </a:defRPr>
            </a:lvl6pPr>
            <a:lvl7pPr algn="l">
              <a:defRPr sz="1388" b="1">
                <a:solidFill>
                  <a:srgbClr val="14263F"/>
                </a:solidFill>
                <a:latin typeface="Aptos"/>
                <a:ea typeface="Aptos"/>
                <a:cs typeface="Aptos"/>
              </a:defRPr>
            </a:lvl7pPr>
            <a:lvl8pPr algn="l">
              <a:defRPr sz="1388" b="1">
                <a:solidFill>
                  <a:srgbClr val="14263F"/>
                </a:solidFill>
                <a:latin typeface="Aptos"/>
                <a:ea typeface="Aptos"/>
                <a:cs typeface="Aptos"/>
              </a:defRPr>
            </a:lvl8pPr>
            <a:lvl9pPr algn="l">
              <a:defRPr sz="1388" b="1">
                <a:solidFill>
                  <a:srgbClr val="14263F"/>
                </a:solidFill>
                <a:latin typeface="Aptos"/>
                <a:ea typeface="Aptos"/>
                <a:cs typeface="Aptos"/>
              </a:defRPr>
            </a:lvl9pPr>
          </a:lstStyle>
          <a:p xmlns:a="http://schemas.openxmlformats.org/drawingml/2006/main">
            <a:pPr algn="l">
              <a:defRPr sz="1388" b="1">
                <a:solidFill>
                  <a:srgbClr val="14263F"/>
                </a:solidFill>
                <a:latin typeface="Aptos"/>
                <a:ea typeface="Aptos"/>
                <a:cs typeface="Aptos"/>
              </a:defRPr>
            </a:pPr>
            <a:r>
              <a:rPr sz="1388" b="1">
                <a:solidFill>
                  <a:srgbClr val="14263F"/>
                </a:solidFill>
                <a:latin typeface="Aptos"/>
                <a:ea typeface="Aptos"/>
                <a:cs typeface="Aptos"/>
              </a:rPr>
              <a:t>Review the actual data flow and retention settings.</a:t>
            </a:r>
          </a:p>
        </p:txBody>
      </p:sp>
    </p:spTree>
    <p:extLst>
      <p:ext uri="{BB962C8B-B14F-4D97-AF65-F5344CB8AC3E}">
        <p14:creationId xmlns:p14="http://schemas.microsoft.com/office/powerpoint/2010/main" val="1816449340"/>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cxnSp>
        <p:nvCxnSpPr>
          <p:cNvPr id="22" name="">
            <a:extLst xmlns:a="http://schemas.openxmlformats.org/drawingml/2006/main">
              <a:ext uri="{FF2B5EF4-FFF2-40B4-BE49-F238E27FC236}">
                <a16:creationId xmlns:a16="http://schemas.microsoft.com/office/drawing/2014/main" id="{31A19657-F771-45D9-A51B-934B3E55EE35}"/>
              </a:ext>
            </a:extLst>
          </p:cNvPr>
          <p:cNvCxnSpPr>
            <a:stCxn xmlns:a="http://schemas.openxmlformats.org/drawingml/2006/main" id="14" idx="3"/>
            <a:endCxn xmlns:a="http://schemas.openxmlformats.org/drawingml/2006/main" id="17" idx="1"/>
          </p:cNvCxnSpPr>
          <p:nvPr/>
        </p:nvCxnSpPr>
        <p:spPr>
          <a:xfrm xmlns:a="http://schemas.openxmlformats.org/drawingml/2006/main">
            <a:off x="8763000" y="3219450"/>
            <a:ext cx="400050" cy="0"/>
          </a:xfrm>
          <a:prstGeom xmlns:a="http://schemas.openxmlformats.org/drawingml/2006/main" prst="straightConnector1">
            <a:avLst/>
          </a:prstGeom>
          <a:ln xmlns:a="http://schemas.openxmlformats.org/drawingml/2006/main" w="17145">
            <a:solidFill>
              <a:srgbClr val="007E87"/>
            </a:solidFill>
            <a:prstDash val="solid"/>
            <a:tailEnd type="triangle" w="sm" len="sm"/>
          </a:ln>
        </p:spPr>
      </p:cxnSp>
      <p:cxnSp>
        <p:nvCxnSpPr>
          <p:cNvPr id="21" name="">
            <a:extLst xmlns:a="http://schemas.openxmlformats.org/drawingml/2006/main">
              <a:ext uri="{FF2B5EF4-FFF2-40B4-BE49-F238E27FC236}">
                <a16:creationId xmlns:a16="http://schemas.microsoft.com/office/drawing/2014/main" id="{905A16F0-052C-47BC-B051-1639ADE8D146}"/>
              </a:ext>
            </a:extLst>
          </p:cNvPr>
          <p:cNvCxnSpPr>
            <a:stCxn xmlns:a="http://schemas.openxmlformats.org/drawingml/2006/main" id="11" idx="3"/>
            <a:endCxn xmlns:a="http://schemas.openxmlformats.org/drawingml/2006/main" id="14" idx="1"/>
          </p:cNvCxnSpPr>
          <p:nvPr/>
        </p:nvCxnSpPr>
        <p:spPr>
          <a:xfrm xmlns:a="http://schemas.openxmlformats.org/drawingml/2006/main">
            <a:off x="5886450" y="3219450"/>
            <a:ext cx="400050" cy="0"/>
          </a:xfrm>
          <a:prstGeom xmlns:a="http://schemas.openxmlformats.org/drawingml/2006/main" prst="straightConnector1">
            <a:avLst/>
          </a:prstGeom>
          <a:ln xmlns:a="http://schemas.openxmlformats.org/drawingml/2006/main" w="17145">
            <a:solidFill>
              <a:srgbClr val="003EA5"/>
            </a:solidFill>
            <a:prstDash val="solid"/>
            <a:tailEnd type="triangle" w="sm" len="sm"/>
          </a:ln>
        </p:spPr>
      </p:cxnSp>
      <p:cxnSp>
        <p:nvCxnSpPr>
          <p:cNvPr id="20" name="">
            <a:extLst xmlns:a="http://schemas.openxmlformats.org/drawingml/2006/main">
              <a:ext uri="{FF2B5EF4-FFF2-40B4-BE49-F238E27FC236}">
                <a16:creationId xmlns:a16="http://schemas.microsoft.com/office/drawing/2014/main" id="{ED60E677-6CA6-4F79-95AD-FD5C07604D3C}"/>
              </a:ext>
            </a:extLst>
          </p:cNvPr>
          <p:cNvCxnSpPr>
            <a:stCxn xmlns:a="http://schemas.openxmlformats.org/drawingml/2006/main" id="8" idx="3"/>
            <a:endCxn xmlns:a="http://schemas.openxmlformats.org/drawingml/2006/main" id="11" idx="1"/>
          </p:cNvCxnSpPr>
          <p:nvPr/>
        </p:nvCxnSpPr>
        <p:spPr>
          <a:xfrm xmlns:a="http://schemas.openxmlformats.org/drawingml/2006/main">
            <a:off x="3009900" y="3219450"/>
            <a:ext cx="400050" cy="0"/>
          </a:xfrm>
          <a:prstGeom xmlns:a="http://schemas.openxmlformats.org/drawingml/2006/main" prst="straightConnector1">
            <a:avLst/>
          </a:prstGeom>
          <a:ln xmlns:a="http://schemas.openxmlformats.org/drawingml/2006/main" w="17145">
            <a:solidFill>
              <a:srgbClr val="003EA5"/>
            </a:solidFill>
            <a:prstDash val="solid"/>
            <a:tailEnd type="triangle" w="sm" len="sm"/>
          </a:ln>
        </p:spPr>
      </p:cxnSp>
      <p:sp>
        <p:nvSpPr>
          <p:cNvPr id="25" name="07 / PROPOSED PILOT">
            <a:extLst xmlns:a="http://schemas.openxmlformats.org/drawingml/2006/main">
              <a:ext uri="{FF2B5EF4-FFF2-40B4-BE49-F238E27FC236}">
                <a16:creationId xmlns:a16="http://schemas.microsoft.com/office/drawing/2014/main" id="{1D3310AD-354D-40A0-9756-4658329318AC}"/>
              </a:ext>
            </a:extLst>
          </p:cNvPr>
          <p:cNvSpPr>
            <a:spLocks xmlns:a="http://schemas.openxmlformats.org/drawingml/2006/main" noGrp="1"/>
          </p:cNvSpPr>
          <p:nvPr/>
        </p:nvSpPr>
        <p:spPr>
          <a:xfrm xmlns:a="http://schemas.openxmlformats.org/drawingml/2006/main">
            <a:off x="533400" y="285750"/>
            <a:ext cx="9810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125" b="1">
                <a:solidFill>
                  <a:srgbClr val="003EA5"/>
                </a:solidFill>
                <a:latin typeface="Aptos"/>
                <a:ea typeface="Aptos"/>
                <a:cs typeface="Aptos"/>
              </a:defRPr>
            </a:defPPr>
            <a:lvl1pPr algn="l">
              <a:defRPr sz="1125" b="1">
                <a:solidFill>
                  <a:srgbClr val="003EA5"/>
                </a:solidFill>
                <a:latin typeface="Aptos"/>
                <a:ea typeface="Aptos"/>
                <a:cs typeface="Aptos"/>
              </a:defRPr>
            </a:lvl1pPr>
            <a:lvl2pPr algn="l">
              <a:defRPr sz="1125" b="1">
                <a:solidFill>
                  <a:srgbClr val="003EA5"/>
                </a:solidFill>
                <a:latin typeface="Aptos"/>
                <a:ea typeface="Aptos"/>
                <a:cs typeface="Aptos"/>
              </a:defRPr>
            </a:lvl2pPr>
            <a:lvl3pPr algn="l">
              <a:defRPr sz="1125" b="1">
                <a:solidFill>
                  <a:srgbClr val="003EA5"/>
                </a:solidFill>
                <a:latin typeface="Aptos"/>
                <a:ea typeface="Aptos"/>
                <a:cs typeface="Aptos"/>
              </a:defRPr>
            </a:lvl3pPr>
            <a:lvl4pPr algn="l">
              <a:defRPr sz="1125" b="1">
                <a:solidFill>
                  <a:srgbClr val="003EA5"/>
                </a:solidFill>
                <a:latin typeface="Aptos"/>
                <a:ea typeface="Aptos"/>
                <a:cs typeface="Aptos"/>
              </a:defRPr>
            </a:lvl4pPr>
            <a:lvl5pPr algn="l">
              <a:defRPr sz="1125" b="1">
                <a:solidFill>
                  <a:srgbClr val="003EA5"/>
                </a:solidFill>
                <a:latin typeface="Aptos"/>
                <a:ea typeface="Aptos"/>
                <a:cs typeface="Aptos"/>
              </a:defRPr>
            </a:lvl5pPr>
            <a:lvl6pPr algn="l">
              <a:defRPr sz="1125" b="1">
                <a:solidFill>
                  <a:srgbClr val="003EA5"/>
                </a:solidFill>
                <a:latin typeface="Aptos"/>
                <a:ea typeface="Aptos"/>
                <a:cs typeface="Aptos"/>
              </a:defRPr>
            </a:lvl6pPr>
            <a:lvl7pPr algn="l">
              <a:defRPr sz="1125" b="1">
                <a:solidFill>
                  <a:srgbClr val="003EA5"/>
                </a:solidFill>
                <a:latin typeface="Aptos"/>
                <a:ea typeface="Aptos"/>
                <a:cs typeface="Aptos"/>
              </a:defRPr>
            </a:lvl7pPr>
            <a:lvl8pPr algn="l">
              <a:defRPr sz="1125" b="1">
                <a:solidFill>
                  <a:srgbClr val="003EA5"/>
                </a:solidFill>
                <a:latin typeface="Aptos"/>
                <a:ea typeface="Aptos"/>
                <a:cs typeface="Aptos"/>
              </a:defRPr>
            </a:lvl8pPr>
            <a:lvl9pPr algn="l">
              <a:defRPr sz="1125" b="1">
                <a:solidFill>
                  <a:srgbClr val="003EA5"/>
                </a:solidFill>
                <a:latin typeface="Aptos"/>
                <a:ea typeface="Aptos"/>
                <a:cs typeface="Aptos"/>
              </a:defRPr>
            </a:lvl9pPr>
          </a:lstStyle>
          <a:p xmlns:a="http://schemas.openxmlformats.org/drawingml/2006/main">
            <a:pPr algn="l">
              <a:defRPr sz="1125" b="1">
                <a:solidFill>
                  <a:srgbClr val="003EA5"/>
                </a:solidFill>
                <a:latin typeface="Aptos"/>
                <a:ea typeface="Aptos"/>
                <a:cs typeface="Aptos"/>
              </a:defRPr>
            </a:pPr>
            <a:r>
              <a:rPr sz="1125" b="1">
                <a:solidFill>
                  <a:srgbClr val="003EA5"/>
                </a:solidFill>
                <a:latin typeface="Aptos"/>
                <a:ea typeface="Aptos"/>
                <a:cs typeface="Aptos"/>
              </a:rPr>
              <a:t>07 / PROPOSED PILOT</a:t>
            </a:r>
          </a:p>
        </p:txBody>
      </p:sp>
      <p:sp>
        <p:nvSpPr>
          <p:cNvPr id="2" name="A two-week evaluation with a defined decision">
            <a:extLst xmlns:a="http://schemas.openxmlformats.org/drawingml/2006/main">
              <a:ext uri="{FF2B5EF4-FFF2-40B4-BE49-F238E27FC236}">
                <a16:creationId xmlns:a16="http://schemas.microsoft.com/office/drawing/2014/main" id="{954EDE50-1E19-49A7-8569-93E393ACE020}"/>
              </a:ext>
            </a:extLst>
          </p:cNvPr>
          <p:cNvSpPr>
            <a:spLocks xmlns:a="http://schemas.openxmlformats.org/drawingml/2006/main" noGrp="1"/>
          </p:cNvSpPr>
          <p:nvPr/>
        </p:nvSpPr>
        <p:spPr>
          <a:xfrm xmlns:a="http://schemas.openxmlformats.org/drawingml/2006/main">
            <a:off x="533400" y="695325"/>
            <a:ext cx="111252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925" b="1">
                <a:solidFill>
                  <a:srgbClr val="14263F"/>
                </a:solidFill>
                <a:latin typeface="Aptos"/>
                <a:ea typeface="Aptos"/>
                <a:cs typeface="Aptos"/>
              </a:defRPr>
            </a:defPPr>
            <a:lvl1pPr algn="l">
              <a:defRPr sz="2925" b="1">
                <a:solidFill>
                  <a:srgbClr val="14263F"/>
                </a:solidFill>
                <a:latin typeface="Aptos"/>
                <a:ea typeface="Aptos"/>
                <a:cs typeface="Aptos"/>
              </a:defRPr>
            </a:lvl1pPr>
            <a:lvl2pPr algn="l">
              <a:defRPr sz="2925" b="1">
                <a:solidFill>
                  <a:srgbClr val="14263F"/>
                </a:solidFill>
                <a:latin typeface="Aptos"/>
                <a:ea typeface="Aptos"/>
                <a:cs typeface="Aptos"/>
              </a:defRPr>
            </a:lvl2pPr>
            <a:lvl3pPr algn="l">
              <a:defRPr sz="2925" b="1">
                <a:solidFill>
                  <a:srgbClr val="14263F"/>
                </a:solidFill>
                <a:latin typeface="Aptos"/>
                <a:ea typeface="Aptos"/>
                <a:cs typeface="Aptos"/>
              </a:defRPr>
            </a:lvl3pPr>
            <a:lvl4pPr algn="l">
              <a:defRPr sz="2925" b="1">
                <a:solidFill>
                  <a:srgbClr val="14263F"/>
                </a:solidFill>
                <a:latin typeface="Aptos"/>
                <a:ea typeface="Aptos"/>
                <a:cs typeface="Aptos"/>
              </a:defRPr>
            </a:lvl4pPr>
            <a:lvl5pPr algn="l">
              <a:defRPr sz="2925" b="1">
                <a:solidFill>
                  <a:srgbClr val="14263F"/>
                </a:solidFill>
                <a:latin typeface="Aptos"/>
                <a:ea typeface="Aptos"/>
                <a:cs typeface="Aptos"/>
              </a:defRPr>
            </a:lvl5pPr>
            <a:lvl6pPr algn="l">
              <a:defRPr sz="2925" b="1">
                <a:solidFill>
                  <a:srgbClr val="14263F"/>
                </a:solidFill>
                <a:latin typeface="Aptos"/>
                <a:ea typeface="Aptos"/>
                <a:cs typeface="Aptos"/>
              </a:defRPr>
            </a:lvl6pPr>
            <a:lvl7pPr algn="l">
              <a:defRPr sz="2925" b="1">
                <a:solidFill>
                  <a:srgbClr val="14263F"/>
                </a:solidFill>
                <a:latin typeface="Aptos"/>
                <a:ea typeface="Aptos"/>
                <a:cs typeface="Aptos"/>
              </a:defRPr>
            </a:lvl7pPr>
            <a:lvl8pPr algn="l">
              <a:defRPr sz="2925" b="1">
                <a:solidFill>
                  <a:srgbClr val="14263F"/>
                </a:solidFill>
                <a:latin typeface="Aptos"/>
                <a:ea typeface="Aptos"/>
                <a:cs typeface="Aptos"/>
              </a:defRPr>
            </a:lvl8pPr>
            <a:lvl9pPr algn="l">
              <a:defRPr sz="2925" b="1">
                <a:solidFill>
                  <a:srgbClr val="14263F"/>
                </a:solidFill>
                <a:latin typeface="Aptos"/>
                <a:ea typeface="Aptos"/>
                <a:cs typeface="Aptos"/>
              </a:defRPr>
            </a:lvl9pPr>
          </a:lstStyle>
          <a:p xmlns:a="http://schemas.openxmlformats.org/drawingml/2006/main">
            <a:pPr algn="l">
              <a:defRPr sz="2925" b="1">
                <a:solidFill>
                  <a:srgbClr val="14263F"/>
                </a:solidFill>
                <a:latin typeface="Aptos"/>
                <a:ea typeface="Aptos"/>
                <a:cs typeface="Aptos"/>
              </a:defRPr>
            </a:pPr>
            <a:r>
              <a:rPr sz="2925" b="1">
                <a:solidFill>
                  <a:srgbClr val="14263F"/>
                </a:solidFill>
                <a:latin typeface="Aptos"/>
                <a:ea typeface="Aptos"/>
                <a:cs typeface="Aptos"/>
              </a:rPr>
              <a:t>A two-week evaluation with a defined decision</a:t>
            </a:r>
          </a:p>
        </p:txBody>
      </p:sp>
      <p:sp>
        <p:nvSpPr>
          <p:cNvPr id="3" name="One team, representative workflows and a named review owner.">
            <a:extLst xmlns:a="http://schemas.openxmlformats.org/drawingml/2006/main">
              <a:ext uri="{FF2B5EF4-FFF2-40B4-BE49-F238E27FC236}">
                <a16:creationId xmlns:a16="http://schemas.microsoft.com/office/drawing/2014/main" id="{1B36A677-EE04-4B6A-8ADE-06664A8715C7}"/>
              </a:ext>
            </a:extLst>
          </p:cNvPr>
          <p:cNvSpPr>
            <a:spLocks xmlns:a="http://schemas.openxmlformats.org/drawingml/2006/main" noGrp="1"/>
          </p:cNvSpPr>
          <p:nvPr/>
        </p:nvSpPr>
        <p:spPr>
          <a:xfrm xmlns:a="http://schemas.openxmlformats.org/drawingml/2006/main">
            <a:off x="533400" y="1590675"/>
            <a:ext cx="109537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00" b="0">
                <a:solidFill>
                  <a:srgbClr val="4D6076"/>
                </a:solidFill>
                <a:latin typeface="Aptos"/>
                <a:ea typeface="Aptos"/>
                <a:cs typeface="Aptos"/>
              </a:defRPr>
            </a:defPPr>
            <a:lvl1pPr algn="l">
              <a:defRPr sz="1500" b="0">
                <a:solidFill>
                  <a:srgbClr val="4D6076"/>
                </a:solidFill>
                <a:latin typeface="Aptos"/>
                <a:ea typeface="Aptos"/>
                <a:cs typeface="Aptos"/>
              </a:defRPr>
            </a:lvl1pPr>
            <a:lvl2pPr algn="l">
              <a:defRPr sz="1500" b="0">
                <a:solidFill>
                  <a:srgbClr val="4D6076"/>
                </a:solidFill>
                <a:latin typeface="Aptos"/>
                <a:ea typeface="Aptos"/>
                <a:cs typeface="Aptos"/>
              </a:defRPr>
            </a:lvl2pPr>
            <a:lvl3pPr algn="l">
              <a:defRPr sz="1500" b="0">
                <a:solidFill>
                  <a:srgbClr val="4D6076"/>
                </a:solidFill>
                <a:latin typeface="Aptos"/>
                <a:ea typeface="Aptos"/>
                <a:cs typeface="Aptos"/>
              </a:defRPr>
            </a:lvl3pPr>
            <a:lvl4pPr algn="l">
              <a:defRPr sz="1500" b="0">
                <a:solidFill>
                  <a:srgbClr val="4D6076"/>
                </a:solidFill>
                <a:latin typeface="Aptos"/>
                <a:ea typeface="Aptos"/>
                <a:cs typeface="Aptos"/>
              </a:defRPr>
            </a:lvl4pPr>
            <a:lvl5pPr algn="l">
              <a:defRPr sz="1500" b="0">
                <a:solidFill>
                  <a:srgbClr val="4D6076"/>
                </a:solidFill>
                <a:latin typeface="Aptos"/>
                <a:ea typeface="Aptos"/>
                <a:cs typeface="Aptos"/>
              </a:defRPr>
            </a:lvl5pPr>
            <a:lvl6pPr algn="l">
              <a:defRPr sz="1500" b="0">
                <a:solidFill>
                  <a:srgbClr val="4D6076"/>
                </a:solidFill>
                <a:latin typeface="Aptos"/>
                <a:ea typeface="Aptos"/>
                <a:cs typeface="Aptos"/>
              </a:defRPr>
            </a:lvl6pPr>
            <a:lvl7pPr algn="l">
              <a:defRPr sz="1500" b="0">
                <a:solidFill>
                  <a:srgbClr val="4D6076"/>
                </a:solidFill>
                <a:latin typeface="Aptos"/>
                <a:ea typeface="Aptos"/>
                <a:cs typeface="Aptos"/>
              </a:defRPr>
            </a:lvl7pPr>
            <a:lvl8pPr algn="l">
              <a:defRPr sz="1500" b="0">
                <a:solidFill>
                  <a:srgbClr val="4D6076"/>
                </a:solidFill>
                <a:latin typeface="Aptos"/>
                <a:ea typeface="Aptos"/>
                <a:cs typeface="Aptos"/>
              </a:defRPr>
            </a:lvl8pPr>
            <a:lvl9pPr algn="l">
              <a:defRPr sz="1500" b="0">
                <a:solidFill>
                  <a:srgbClr val="4D6076"/>
                </a:solidFill>
                <a:latin typeface="Aptos"/>
                <a:ea typeface="Aptos"/>
                <a:cs typeface="Aptos"/>
              </a:defRPr>
            </a:lvl9pPr>
          </a:lstStyle>
          <a:p xmlns:a="http://schemas.openxmlformats.org/drawingml/2006/main">
            <a:pPr algn="l">
              <a:defRPr sz="1500" b="0">
                <a:solidFill>
                  <a:srgbClr val="4D6076"/>
                </a:solidFill>
                <a:latin typeface="Aptos"/>
                <a:ea typeface="Aptos"/>
                <a:cs typeface="Aptos"/>
              </a:defRPr>
            </a:pPr>
            <a:r>
              <a:rPr sz="1500" b="0">
                <a:solidFill>
                  <a:srgbClr val="4D6076"/>
                </a:solidFill>
                <a:latin typeface="Aptos"/>
                <a:ea typeface="Aptos"/>
                <a:cs typeface="Aptos"/>
              </a:rPr>
              <a:t>One team, representative workflows and a named review owner.</a:t>
            </a:r>
          </a:p>
        </p:txBody>
      </p:sp>
      <p:sp>
        <p:nvSpPr>
          <p:cNvPr id="4" name="">
            <a:extLst xmlns:a="http://schemas.openxmlformats.org/drawingml/2006/main">
              <a:ext uri="{FF2B5EF4-FFF2-40B4-BE49-F238E27FC236}">
                <a16:creationId xmlns:a16="http://schemas.microsoft.com/office/drawing/2014/main" id="{D484849F-988A-4D52-BE95-7B3FC354B0F8}"/>
              </a:ext>
            </a:extLst>
          </p:cNvPr>
          <p:cNvSpPr>
            <a:spLocks xmlns:a="http://schemas.openxmlformats.org/drawingml/2006/main" noGrp="1"/>
          </p:cNvSpPr>
          <p:nvPr/>
        </p:nvSpPr>
        <p:spPr>
          <a:xfrm xmlns:a="http://schemas.openxmlformats.org/drawingml/2006/main">
            <a:off x="533400" y="2076450"/>
            <a:ext cx="11125200" cy="0"/>
          </a:xfrm>
          <a:prstGeom xmlns:a="http://schemas.openxmlformats.org/drawingml/2006/main" prst="line">
            <a:avLst/>
          </a:prstGeom>
          <a:noFill xmlns:a="http://schemas.openxmlformats.org/drawingml/2006/main"/>
          <a:ln xmlns:a="http://schemas.openxmlformats.org/drawingml/2006/main" w="9525">
            <a:solidFill>
              <a:srgbClr val="D4DDEC"/>
            </a:solidFill>
          </a:ln>
        </p:spPr>
      </p:sp>
      <p:pic>
        <p:nvPicPr>
          <p:cNvPr id="5" name="">
            <a:extLst xmlns:a="http://schemas.openxmlformats.org/drawingml/2006/main">
              <a:ext uri="{FF2B5EF4-FFF2-40B4-BE49-F238E27FC236}">
                <a16:creationId xmlns:a16="http://schemas.microsoft.com/office/drawing/2014/main" id="{3C50AF0B-7590-4BF1-A498-775B801102C7}"/>
              </a:ext>
            </a:extLst>
          </p:cNvPr>
          <p:cNvPicPr>
            <a:picLocks xmlns:a="http://schemas.openxmlformats.org/drawingml/2006/main" noChangeAspect="1"/>
          </p:cNvPicPr>
          <p:nvPr/>
        </p:nvPicPr>
        <p:blipFill>
          <a:blip xmlns:r="http://schemas.openxmlformats.org/officeDocument/2006/relationships" xmlns:a="http://schemas.openxmlformats.org/drawingml/2006/main" r:embed="Rc4378b81241149c3"/>
          <a:stretch xmlns:a="http://schemas.openxmlformats.org/drawingml/2006/main"/>
        </p:blipFill>
        <p:spPr>
          <a:xfrm xmlns:a="http://schemas.openxmlformats.org/drawingml/2006/main">
            <a:off x="533400" y="6363260"/>
            <a:ext cx="1333500" cy="294154"/>
          </a:xfrm>
          <a:prstGeom xmlns:a="http://schemas.openxmlformats.org/drawingml/2006/main" prst="rect">
            <a:avLst/>
          </a:prstGeom>
        </p:spPr>
      </p:pic>
      <p:sp>
        <p:nvSpPr>
          <p:cNvPr id="6" name="Browser Security">
            <a:extLst xmlns:a="http://schemas.openxmlformats.org/drawingml/2006/main">
              <a:ext uri="{FF2B5EF4-FFF2-40B4-BE49-F238E27FC236}">
                <a16:creationId xmlns:a16="http://schemas.microsoft.com/office/drawing/2014/main" id="{05025D68-B897-4735-A845-1C9C95B3B019}"/>
              </a:ext>
            </a:extLst>
          </p:cNvPr>
          <p:cNvSpPr>
            <a:spLocks xmlns:a="http://schemas.openxmlformats.org/drawingml/2006/main" noGrp="1"/>
          </p:cNvSpPr>
          <p:nvPr/>
        </p:nvSpPr>
        <p:spPr>
          <a:xfrm xmlns:a="http://schemas.openxmlformats.org/drawingml/2006/main">
            <a:off x="8905875" y="6410325"/>
            <a:ext cx="2095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050" b="0">
                <a:solidFill>
                  <a:srgbClr val="4D6076"/>
                </a:solidFill>
                <a:latin typeface="Aptos"/>
                <a:ea typeface="Aptos"/>
                <a:cs typeface="Aptos"/>
              </a:defRPr>
            </a:defPPr>
            <a:lvl1pPr algn="r">
              <a:defRPr sz="1050" b="0">
                <a:solidFill>
                  <a:srgbClr val="4D6076"/>
                </a:solidFill>
                <a:latin typeface="Aptos"/>
                <a:ea typeface="Aptos"/>
                <a:cs typeface="Aptos"/>
              </a:defRPr>
            </a:lvl1pPr>
            <a:lvl2pPr algn="r">
              <a:defRPr sz="1050" b="0">
                <a:solidFill>
                  <a:srgbClr val="4D6076"/>
                </a:solidFill>
                <a:latin typeface="Aptos"/>
                <a:ea typeface="Aptos"/>
                <a:cs typeface="Aptos"/>
              </a:defRPr>
            </a:lvl2pPr>
            <a:lvl3pPr algn="r">
              <a:defRPr sz="1050" b="0">
                <a:solidFill>
                  <a:srgbClr val="4D6076"/>
                </a:solidFill>
                <a:latin typeface="Aptos"/>
                <a:ea typeface="Aptos"/>
                <a:cs typeface="Aptos"/>
              </a:defRPr>
            </a:lvl3pPr>
            <a:lvl4pPr algn="r">
              <a:defRPr sz="1050" b="0">
                <a:solidFill>
                  <a:srgbClr val="4D6076"/>
                </a:solidFill>
                <a:latin typeface="Aptos"/>
                <a:ea typeface="Aptos"/>
                <a:cs typeface="Aptos"/>
              </a:defRPr>
            </a:lvl4pPr>
            <a:lvl5pPr algn="r">
              <a:defRPr sz="1050" b="0">
                <a:solidFill>
                  <a:srgbClr val="4D6076"/>
                </a:solidFill>
                <a:latin typeface="Aptos"/>
                <a:ea typeface="Aptos"/>
                <a:cs typeface="Aptos"/>
              </a:defRPr>
            </a:lvl5pPr>
            <a:lvl6pPr algn="r">
              <a:defRPr sz="1050" b="0">
                <a:solidFill>
                  <a:srgbClr val="4D6076"/>
                </a:solidFill>
                <a:latin typeface="Aptos"/>
                <a:ea typeface="Aptos"/>
                <a:cs typeface="Aptos"/>
              </a:defRPr>
            </a:lvl6pPr>
            <a:lvl7pPr algn="r">
              <a:defRPr sz="1050" b="0">
                <a:solidFill>
                  <a:srgbClr val="4D6076"/>
                </a:solidFill>
                <a:latin typeface="Aptos"/>
                <a:ea typeface="Aptos"/>
                <a:cs typeface="Aptos"/>
              </a:defRPr>
            </a:lvl7pPr>
            <a:lvl8pPr algn="r">
              <a:defRPr sz="1050" b="0">
                <a:solidFill>
                  <a:srgbClr val="4D6076"/>
                </a:solidFill>
                <a:latin typeface="Aptos"/>
                <a:ea typeface="Aptos"/>
                <a:cs typeface="Aptos"/>
              </a:defRPr>
            </a:lvl8pPr>
            <a:lvl9pPr algn="r">
              <a:defRPr sz="1050" b="0">
                <a:solidFill>
                  <a:srgbClr val="4D6076"/>
                </a:solidFill>
                <a:latin typeface="Aptos"/>
                <a:ea typeface="Aptos"/>
                <a:cs typeface="Aptos"/>
              </a:defRPr>
            </a:lvl9pPr>
          </a:lstStyle>
          <a:p xmlns:a="http://schemas.openxmlformats.org/drawingml/2006/main">
            <a:pPr algn="r">
              <a:defRPr sz="1050" b="0">
                <a:solidFill>
                  <a:srgbClr val="4D6076"/>
                </a:solidFill>
                <a:latin typeface="Aptos"/>
                <a:ea typeface="Aptos"/>
                <a:cs typeface="Aptos"/>
              </a:defRPr>
            </a:pPr>
            <a:r>
              <a:rPr sz="1050" b="0">
                <a:solidFill>
                  <a:srgbClr val="4D6076"/>
                </a:solidFill>
                <a:latin typeface="Aptos"/>
                <a:ea typeface="Aptos"/>
                <a:cs typeface="Aptos"/>
              </a:rPr>
              <a:t>Browser Security</a:t>
            </a:r>
          </a:p>
        </p:txBody>
      </p:sp>
      <p:sp>
        <p:nvSpPr>
          <p:cNvPr id="7" name="13">
            <a:extLst xmlns:a="http://schemas.openxmlformats.org/drawingml/2006/main">
              <a:ext uri="{FF2B5EF4-FFF2-40B4-BE49-F238E27FC236}">
                <a16:creationId xmlns:a16="http://schemas.microsoft.com/office/drawing/2014/main" id="{92FACA68-A7FE-4246-9392-F394C18C00A7}"/>
              </a:ext>
            </a:extLst>
          </p:cNvPr>
          <p:cNvSpPr>
            <a:spLocks xmlns:a="http://schemas.openxmlformats.org/drawingml/2006/main" noGrp="1"/>
          </p:cNvSpPr>
          <p:nvPr/>
        </p:nvSpPr>
        <p:spPr>
          <a:xfrm xmlns:a="http://schemas.openxmlformats.org/drawingml/2006/main">
            <a:off x="11334750" y="6381750"/>
            <a:ext cx="3238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75" b="1">
                <a:solidFill>
                  <a:srgbClr val="003EA5"/>
                </a:solidFill>
                <a:latin typeface="Aptos"/>
                <a:ea typeface="Aptos"/>
                <a:cs typeface="Aptos"/>
              </a:defRPr>
            </a:defPPr>
            <a:lvl1pPr algn="r">
              <a:defRPr sz="1275" b="1">
                <a:solidFill>
                  <a:srgbClr val="003EA5"/>
                </a:solidFill>
                <a:latin typeface="Aptos"/>
                <a:ea typeface="Aptos"/>
                <a:cs typeface="Aptos"/>
              </a:defRPr>
            </a:lvl1pPr>
            <a:lvl2pPr algn="r">
              <a:defRPr sz="1275" b="1">
                <a:solidFill>
                  <a:srgbClr val="003EA5"/>
                </a:solidFill>
                <a:latin typeface="Aptos"/>
                <a:ea typeface="Aptos"/>
                <a:cs typeface="Aptos"/>
              </a:defRPr>
            </a:lvl2pPr>
            <a:lvl3pPr algn="r">
              <a:defRPr sz="1275" b="1">
                <a:solidFill>
                  <a:srgbClr val="003EA5"/>
                </a:solidFill>
                <a:latin typeface="Aptos"/>
                <a:ea typeface="Aptos"/>
                <a:cs typeface="Aptos"/>
              </a:defRPr>
            </a:lvl3pPr>
            <a:lvl4pPr algn="r">
              <a:defRPr sz="1275" b="1">
                <a:solidFill>
                  <a:srgbClr val="003EA5"/>
                </a:solidFill>
                <a:latin typeface="Aptos"/>
                <a:ea typeface="Aptos"/>
                <a:cs typeface="Aptos"/>
              </a:defRPr>
            </a:lvl4pPr>
            <a:lvl5pPr algn="r">
              <a:defRPr sz="1275" b="1">
                <a:solidFill>
                  <a:srgbClr val="003EA5"/>
                </a:solidFill>
                <a:latin typeface="Aptos"/>
                <a:ea typeface="Aptos"/>
                <a:cs typeface="Aptos"/>
              </a:defRPr>
            </a:lvl5pPr>
            <a:lvl6pPr algn="r">
              <a:defRPr sz="1275" b="1">
                <a:solidFill>
                  <a:srgbClr val="003EA5"/>
                </a:solidFill>
                <a:latin typeface="Aptos"/>
                <a:ea typeface="Aptos"/>
                <a:cs typeface="Aptos"/>
              </a:defRPr>
            </a:lvl6pPr>
            <a:lvl7pPr algn="r">
              <a:defRPr sz="1275" b="1">
                <a:solidFill>
                  <a:srgbClr val="003EA5"/>
                </a:solidFill>
                <a:latin typeface="Aptos"/>
                <a:ea typeface="Aptos"/>
                <a:cs typeface="Aptos"/>
              </a:defRPr>
            </a:lvl7pPr>
            <a:lvl8pPr algn="r">
              <a:defRPr sz="1275" b="1">
                <a:solidFill>
                  <a:srgbClr val="003EA5"/>
                </a:solidFill>
                <a:latin typeface="Aptos"/>
                <a:ea typeface="Aptos"/>
                <a:cs typeface="Aptos"/>
              </a:defRPr>
            </a:lvl8pPr>
            <a:lvl9pPr algn="r">
              <a:defRPr sz="1275" b="1">
                <a:solidFill>
                  <a:srgbClr val="003EA5"/>
                </a:solidFill>
                <a:latin typeface="Aptos"/>
                <a:ea typeface="Aptos"/>
                <a:cs typeface="Aptos"/>
              </a:defRPr>
            </a:lvl9pPr>
          </a:lstStyle>
          <a:p xmlns:a="http://schemas.openxmlformats.org/drawingml/2006/main">
            <a:pPr algn="r">
              <a:defRPr sz="1275" b="1">
                <a:solidFill>
                  <a:srgbClr val="003EA5"/>
                </a:solidFill>
                <a:latin typeface="Aptos"/>
                <a:ea typeface="Aptos"/>
                <a:cs typeface="Aptos"/>
              </a:defRPr>
            </a:pPr>
            <a:r>
              <a:rPr sz="1275" b="1">
                <a:solidFill>
                  <a:srgbClr val="003EA5"/>
                </a:solidFill>
                <a:latin typeface="Aptos"/>
                <a:ea typeface="Aptos"/>
                <a:cs typeface="Aptos"/>
              </a:rPr>
              <a:t>13</a:t>
            </a:r>
          </a:p>
        </p:txBody>
      </p:sp>
      <p:sp>
        <p:nvSpPr>
          <p:cNvPr id="8" name="">
            <a:extLst xmlns:a="http://schemas.openxmlformats.org/drawingml/2006/main">
              <a:ext uri="{FF2B5EF4-FFF2-40B4-BE49-F238E27FC236}">
                <a16:creationId xmlns:a16="http://schemas.microsoft.com/office/drawing/2014/main" id="{26B455F4-A0F8-4B8D-8C24-594EACAFBB99}"/>
              </a:ext>
            </a:extLst>
          </p:cNvPr>
          <p:cNvSpPr>
            <a:spLocks xmlns:a="http://schemas.openxmlformats.org/drawingml/2006/main" noGrp="1"/>
          </p:cNvSpPr>
          <p:nvPr/>
        </p:nvSpPr>
        <p:spPr>
          <a:xfrm xmlns:a="http://schemas.openxmlformats.org/drawingml/2006/main">
            <a:off x="533400" y="2457450"/>
            <a:ext cx="2476500" cy="1524000"/>
          </a:xfrm>
          <a:prstGeom xmlns:a="http://schemas.openxmlformats.org/drawingml/2006/main" prst="rect">
            <a:avLst/>
          </a:prstGeom>
          <a:solidFill xmlns:a="http://schemas.openxmlformats.org/drawingml/2006/main">
            <a:srgbClr val="F4F7FC"/>
          </a:solidFill>
          <a:ln xmlns:a="http://schemas.openxmlformats.org/drawingml/2006/main" w="0">
            <a:noFill/>
          </a:ln>
        </p:spPr>
      </p:sp>
      <p:sp>
        <p:nvSpPr>
          <p:cNvPr id="9" name="Scope">
            <a:extLst xmlns:a="http://schemas.openxmlformats.org/drawingml/2006/main">
              <a:ext uri="{FF2B5EF4-FFF2-40B4-BE49-F238E27FC236}">
                <a16:creationId xmlns:a16="http://schemas.microsoft.com/office/drawing/2014/main" id="{D5950DD3-302B-4D95-BAE5-2385CC938059}"/>
              </a:ext>
            </a:extLst>
          </p:cNvPr>
          <p:cNvSpPr>
            <a:spLocks xmlns:a="http://schemas.openxmlformats.org/drawingml/2006/main" noGrp="1"/>
          </p:cNvSpPr>
          <p:nvPr/>
        </p:nvSpPr>
        <p:spPr>
          <a:xfrm xmlns:a="http://schemas.openxmlformats.org/drawingml/2006/main">
            <a:off x="704850" y="2600325"/>
            <a:ext cx="21336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50" b="1">
                <a:solidFill>
                  <a:srgbClr val="003EA5"/>
                </a:solidFill>
                <a:latin typeface="Aptos"/>
                <a:ea typeface="Aptos"/>
                <a:cs typeface="Aptos"/>
              </a:defRPr>
            </a:defPPr>
            <a:lvl1pPr algn="l">
              <a:defRPr sz="1650" b="1">
                <a:solidFill>
                  <a:srgbClr val="003EA5"/>
                </a:solidFill>
                <a:latin typeface="Aptos"/>
                <a:ea typeface="Aptos"/>
                <a:cs typeface="Aptos"/>
              </a:defRPr>
            </a:lvl1pPr>
            <a:lvl2pPr algn="l">
              <a:defRPr sz="1650" b="1">
                <a:solidFill>
                  <a:srgbClr val="003EA5"/>
                </a:solidFill>
                <a:latin typeface="Aptos"/>
                <a:ea typeface="Aptos"/>
                <a:cs typeface="Aptos"/>
              </a:defRPr>
            </a:lvl2pPr>
            <a:lvl3pPr algn="l">
              <a:defRPr sz="1650" b="1">
                <a:solidFill>
                  <a:srgbClr val="003EA5"/>
                </a:solidFill>
                <a:latin typeface="Aptos"/>
                <a:ea typeface="Aptos"/>
                <a:cs typeface="Aptos"/>
              </a:defRPr>
            </a:lvl3pPr>
            <a:lvl4pPr algn="l">
              <a:defRPr sz="1650" b="1">
                <a:solidFill>
                  <a:srgbClr val="003EA5"/>
                </a:solidFill>
                <a:latin typeface="Aptos"/>
                <a:ea typeface="Aptos"/>
                <a:cs typeface="Aptos"/>
              </a:defRPr>
            </a:lvl4pPr>
            <a:lvl5pPr algn="l">
              <a:defRPr sz="1650" b="1">
                <a:solidFill>
                  <a:srgbClr val="003EA5"/>
                </a:solidFill>
                <a:latin typeface="Aptos"/>
                <a:ea typeface="Aptos"/>
                <a:cs typeface="Aptos"/>
              </a:defRPr>
            </a:lvl5pPr>
            <a:lvl6pPr algn="l">
              <a:defRPr sz="1650" b="1">
                <a:solidFill>
                  <a:srgbClr val="003EA5"/>
                </a:solidFill>
                <a:latin typeface="Aptos"/>
                <a:ea typeface="Aptos"/>
                <a:cs typeface="Aptos"/>
              </a:defRPr>
            </a:lvl6pPr>
            <a:lvl7pPr algn="l">
              <a:defRPr sz="1650" b="1">
                <a:solidFill>
                  <a:srgbClr val="003EA5"/>
                </a:solidFill>
                <a:latin typeface="Aptos"/>
                <a:ea typeface="Aptos"/>
                <a:cs typeface="Aptos"/>
              </a:defRPr>
            </a:lvl7pPr>
            <a:lvl8pPr algn="l">
              <a:defRPr sz="1650" b="1">
                <a:solidFill>
                  <a:srgbClr val="003EA5"/>
                </a:solidFill>
                <a:latin typeface="Aptos"/>
                <a:ea typeface="Aptos"/>
                <a:cs typeface="Aptos"/>
              </a:defRPr>
            </a:lvl8pPr>
            <a:lvl9pPr algn="l">
              <a:defRPr sz="1650" b="1">
                <a:solidFill>
                  <a:srgbClr val="003EA5"/>
                </a:solidFill>
                <a:latin typeface="Aptos"/>
                <a:ea typeface="Aptos"/>
                <a:cs typeface="Aptos"/>
              </a:defRPr>
            </a:lvl9pPr>
          </a:lstStyle>
          <a:p xmlns:a="http://schemas.openxmlformats.org/drawingml/2006/main">
            <a:pPr algn="l">
              <a:defRPr sz="1650" b="1">
                <a:solidFill>
                  <a:srgbClr val="003EA5"/>
                </a:solidFill>
                <a:latin typeface="Aptos"/>
                <a:ea typeface="Aptos"/>
                <a:cs typeface="Aptos"/>
              </a:defRPr>
            </a:pPr>
            <a:r>
              <a:rPr sz="1650" b="1">
                <a:solidFill>
                  <a:srgbClr val="003EA5"/>
                </a:solidFill>
                <a:latin typeface="Aptos"/>
                <a:ea typeface="Aptos"/>
                <a:cs typeface="Aptos"/>
              </a:rPr>
              <a:t>Scope</a:t>
            </a:r>
          </a:p>
        </p:txBody>
      </p:sp>
      <p:sp>
        <p:nvSpPr>
          <p:cNvPr id="10" name="Pilot group, browsers, owner and review date">
            <a:extLst xmlns:a="http://schemas.openxmlformats.org/drawingml/2006/main">
              <a:ext uri="{FF2B5EF4-FFF2-40B4-BE49-F238E27FC236}">
                <a16:creationId xmlns:a16="http://schemas.microsoft.com/office/drawing/2014/main" id="{E067129A-4C91-4259-8448-E5EFF23074E4}"/>
              </a:ext>
            </a:extLst>
          </p:cNvPr>
          <p:cNvSpPr>
            <a:spLocks xmlns:a="http://schemas.openxmlformats.org/drawingml/2006/main" noGrp="1"/>
          </p:cNvSpPr>
          <p:nvPr/>
        </p:nvSpPr>
        <p:spPr>
          <a:xfrm xmlns:a="http://schemas.openxmlformats.org/drawingml/2006/main">
            <a:off x="704850" y="3028950"/>
            <a:ext cx="21336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463" b="0">
                <a:solidFill>
                  <a:srgbClr val="4D6076"/>
                </a:solidFill>
                <a:latin typeface="Aptos"/>
                <a:ea typeface="Aptos"/>
                <a:cs typeface="Aptos"/>
              </a:defRPr>
            </a:defPPr>
            <a:lvl1pPr algn="l">
              <a:defRPr sz="1463" b="0">
                <a:solidFill>
                  <a:srgbClr val="4D6076"/>
                </a:solidFill>
                <a:latin typeface="Aptos"/>
                <a:ea typeface="Aptos"/>
                <a:cs typeface="Aptos"/>
              </a:defRPr>
            </a:lvl1pPr>
            <a:lvl2pPr algn="l">
              <a:defRPr sz="1463" b="0">
                <a:solidFill>
                  <a:srgbClr val="4D6076"/>
                </a:solidFill>
                <a:latin typeface="Aptos"/>
                <a:ea typeface="Aptos"/>
                <a:cs typeface="Aptos"/>
              </a:defRPr>
            </a:lvl2pPr>
            <a:lvl3pPr algn="l">
              <a:defRPr sz="1463" b="0">
                <a:solidFill>
                  <a:srgbClr val="4D6076"/>
                </a:solidFill>
                <a:latin typeface="Aptos"/>
                <a:ea typeface="Aptos"/>
                <a:cs typeface="Aptos"/>
              </a:defRPr>
            </a:lvl3pPr>
            <a:lvl4pPr algn="l">
              <a:defRPr sz="1463" b="0">
                <a:solidFill>
                  <a:srgbClr val="4D6076"/>
                </a:solidFill>
                <a:latin typeface="Aptos"/>
                <a:ea typeface="Aptos"/>
                <a:cs typeface="Aptos"/>
              </a:defRPr>
            </a:lvl4pPr>
            <a:lvl5pPr algn="l">
              <a:defRPr sz="1463" b="0">
                <a:solidFill>
                  <a:srgbClr val="4D6076"/>
                </a:solidFill>
                <a:latin typeface="Aptos"/>
                <a:ea typeface="Aptos"/>
                <a:cs typeface="Aptos"/>
              </a:defRPr>
            </a:lvl5pPr>
            <a:lvl6pPr algn="l">
              <a:defRPr sz="1463" b="0">
                <a:solidFill>
                  <a:srgbClr val="4D6076"/>
                </a:solidFill>
                <a:latin typeface="Aptos"/>
                <a:ea typeface="Aptos"/>
                <a:cs typeface="Aptos"/>
              </a:defRPr>
            </a:lvl6pPr>
            <a:lvl7pPr algn="l">
              <a:defRPr sz="1463" b="0">
                <a:solidFill>
                  <a:srgbClr val="4D6076"/>
                </a:solidFill>
                <a:latin typeface="Aptos"/>
                <a:ea typeface="Aptos"/>
                <a:cs typeface="Aptos"/>
              </a:defRPr>
            </a:lvl7pPr>
            <a:lvl8pPr algn="l">
              <a:defRPr sz="1463" b="0">
                <a:solidFill>
                  <a:srgbClr val="4D6076"/>
                </a:solidFill>
                <a:latin typeface="Aptos"/>
                <a:ea typeface="Aptos"/>
                <a:cs typeface="Aptos"/>
              </a:defRPr>
            </a:lvl8pPr>
            <a:lvl9pPr algn="l">
              <a:defRPr sz="1463" b="0">
                <a:solidFill>
                  <a:srgbClr val="4D6076"/>
                </a:solidFill>
                <a:latin typeface="Aptos"/>
                <a:ea typeface="Aptos"/>
                <a:cs typeface="Aptos"/>
              </a:defRPr>
            </a:lvl9pPr>
          </a:lstStyle>
          <a:p xmlns:a="http://schemas.openxmlformats.org/drawingml/2006/main">
            <a:pPr algn="l">
              <a:defRPr sz="1463" b="0">
                <a:solidFill>
                  <a:srgbClr val="4D6076"/>
                </a:solidFill>
                <a:latin typeface="Aptos"/>
                <a:ea typeface="Aptos"/>
                <a:cs typeface="Aptos"/>
              </a:defRPr>
            </a:pPr>
            <a:r>
              <a:rPr sz="1463" b="0">
                <a:solidFill>
                  <a:srgbClr val="4D6076"/>
                </a:solidFill>
                <a:latin typeface="Aptos"/>
                <a:ea typeface="Aptos"/>
                <a:cs typeface="Aptos"/>
              </a:rPr>
              <a:t>Pilot group, browsers, owner and review date</a:t>
            </a:r>
          </a:p>
        </p:txBody>
      </p:sp>
      <p:sp>
        <p:nvSpPr>
          <p:cNvPr id="11" name="">
            <a:extLst xmlns:a="http://schemas.openxmlformats.org/drawingml/2006/main">
              <a:ext uri="{FF2B5EF4-FFF2-40B4-BE49-F238E27FC236}">
                <a16:creationId xmlns:a16="http://schemas.microsoft.com/office/drawing/2014/main" id="{F1407D3C-6D39-4EC1-B9FF-A7C09BFE6D67}"/>
              </a:ext>
            </a:extLst>
          </p:cNvPr>
          <p:cNvSpPr>
            <a:spLocks xmlns:a="http://schemas.openxmlformats.org/drawingml/2006/main" noGrp="1"/>
          </p:cNvSpPr>
          <p:nvPr/>
        </p:nvSpPr>
        <p:spPr>
          <a:xfrm xmlns:a="http://schemas.openxmlformats.org/drawingml/2006/main">
            <a:off x="3409950" y="2457450"/>
            <a:ext cx="2476500" cy="1524000"/>
          </a:xfrm>
          <a:prstGeom xmlns:a="http://schemas.openxmlformats.org/drawingml/2006/main" prst="rect">
            <a:avLst/>
          </a:prstGeom>
          <a:solidFill xmlns:a="http://schemas.openxmlformats.org/drawingml/2006/main">
            <a:srgbClr val="F4F7FC"/>
          </a:solidFill>
          <a:ln xmlns:a="http://schemas.openxmlformats.org/drawingml/2006/main" w="0">
            <a:noFill/>
          </a:ln>
        </p:spPr>
      </p:sp>
      <p:sp>
        <p:nvSpPr>
          <p:cNvPr id="12" name="Prepare">
            <a:extLst xmlns:a="http://schemas.openxmlformats.org/drawingml/2006/main">
              <a:ext uri="{FF2B5EF4-FFF2-40B4-BE49-F238E27FC236}">
                <a16:creationId xmlns:a16="http://schemas.microsoft.com/office/drawing/2014/main" id="{672F20AA-CF67-4F29-8F0D-94D2663BC2F1}"/>
              </a:ext>
            </a:extLst>
          </p:cNvPr>
          <p:cNvSpPr>
            <a:spLocks xmlns:a="http://schemas.openxmlformats.org/drawingml/2006/main" noGrp="1"/>
          </p:cNvSpPr>
          <p:nvPr/>
        </p:nvSpPr>
        <p:spPr>
          <a:xfrm xmlns:a="http://schemas.openxmlformats.org/drawingml/2006/main">
            <a:off x="3581400" y="2600325"/>
            <a:ext cx="21336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50" b="1">
                <a:solidFill>
                  <a:srgbClr val="003EA5"/>
                </a:solidFill>
                <a:latin typeface="Aptos"/>
                <a:ea typeface="Aptos"/>
                <a:cs typeface="Aptos"/>
              </a:defRPr>
            </a:defPPr>
            <a:lvl1pPr algn="l">
              <a:defRPr sz="1650" b="1">
                <a:solidFill>
                  <a:srgbClr val="003EA5"/>
                </a:solidFill>
                <a:latin typeface="Aptos"/>
                <a:ea typeface="Aptos"/>
                <a:cs typeface="Aptos"/>
              </a:defRPr>
            </a:lvl1pPr>
            <a:lvl2pPr algn="l">
              <a:defRPr sz="1650" b="1">
                <a:solidFill>
                  <a:srgbClr val="003EA5"/>
                </a:solidFill>
                <a:latin typeface="Aptos"/>
                <a:ea typeface="Aptos"/>
                <a:cs typeface="Aptos"/>
              </a:defRPr>
            </a:lvl2pPr>
            <a:lvl3pPr algn="l">
              <a:defRPr sz="1650" b="1">
                <a:solidFill>
                  <a:srgbClr val="003EA5"/>
                </a:solidFill>
                <a:latin typeface="Aptos"/>
                <a:ea typeface="Aptos"/>
                <a:cs typeface="Aptos"/>
              </a:defRPr>
            </a:lvl3pPr>
            <a:lvl4pPr algn="l">
              <a:defRPr sz="1650" b="1">
                <a:solidFill>
                  <a:srgbClr val="003EA5"/>
                </a:solidFill>
                <a:latin typeface="Aptos"/>
                <a:ea typeface="Aptos"/>
                <a:cs typeface="Aptos"/>
              </a:defRPr>
            </a:lvl4pPr>
            <a:lvl5pPr algn="l">
              <a:defRPr sz="1650" b="1">
                <a:solidFill>
                  <a:srgbClr val="003EA5"/>
                </a:solidFill>
                <a:latin typeface="Aptos"/>
                <a:ea typeface="Aptos"/>
                <a:cs typeface="Aptos"/>
              </a:defRPr>
            </a:lvl5pPr>
            <a:lvl6pPr algn="l">
              <a:defRPr sz="1650" b="1">
                <a:solidFill>
                  <a:srgbClr val="003EA5"/>
                </a:solidFill>
                <a:latin typeface="Aptos"/>
                <a:ea typeface="Aptos"/>
                <a:cs typeface="Aptos"/>
              </a:defRPr>
            </a:lvl6pPr>
            <a:lvl7pPr algn="l">
              <a:defRPr sz="1650" b="1">
                <a:solidFill>
                  <a:srgbClr val="003EA5"/>
                </a:solidFill>
                <a:latin typeface="Aptos"/>
                <a:ea typeface="Aptos"/>
                <a:cs typeface="Aptos"/>
              </a:defRPr>
            </a:lvl7pPr>
            <a:lvl8pPr algn="l">
              <a:defRPr sz="1650" b="1">
                <a:solidFill>
                  <a:srgbClr val="003EA5"/>
                </a:solidFill>
                <a:latin typeface="Aptos"/>
                <a:ea typeface="Aptos"/>
                <a:cs typeface="Aptos"/>
              </a:defRPr>
            </a:lvl8pPr>
            <a:lvl9pPr algn="l">
              <a:defRPr sz="1650" b="1">
                <a:solidFill>
                  <a:srgbClr val="003EA5"/>
                </a:solidFill>
                <a:latin typeface="Aptos"/>
                <a:ea typeface="Aptos"/>
                <a:cs typeface="Aptos"/>
              </a:defRPr>
            </a:lvl9pPr>
          </a:lstStyle>
          <a:p xmlns:a="http://schemas.openxmlformats.org/drawingml/2006/main">
            <a:pPr algn="l">
              <a:defRPr sz="1650" b="1">
                <a:solidFill>
                  <a:srgbClr val="003EA5"/>
                </a:solidFill>
                <a:latin typeface="Aptos"/>
                <a:ea typeface="Aptos"/>
                <a:cs typeface="Aptos"/>
              </a:defRPr>
            </a:pPr>
            <a:r>
              <a:rPr sz="1650" b="1">
                <a:solidFill>
                  <a:srgbClr val="003EA5"/>
                </a:solidFill>
                <a:latin typeface="Aptos"/>
                <a:ea typeface="Aptos"/>
                <a:cs typeface="Aptos"/>
              </a:rPr>
              <a:t>Prepare</a:t>
            </a:r>
          </a:p>
        </p:txBody>
      </p:sp>
      <p:sp>
        <p:nvSpPr>
          <p:cNvPr id="13" name="Privacy settings, policies and approved demo examples">
            <a:extLst xmlns:a="http://schemas.openxmlformats.org/drawingml/2006/main">
              <a:ext uri="{FF2B5EF4-FFF2-40B4-BE49-F238E27FC236}">
                <a16:creationId xmlns:a16="http://schemas.microsoft.com/office/drawing/2014/main" id="{11B30910-76F5-44D0-8107-062CEA445F48}"/>
              </a:ext>
            </a:extLst>
          </p:cNvPr>
          <p:cNvSpPr>
            <a:spLocks xmlns:a="http://schemas.openxmlformats.org/drawingml/2006/main" noGrp="1"/>
          </p:cNvSpPr>
          <p:nvPr/>
        </p:nvSpPr>
        <p:spPr>
          <a:xfrm xmlns:a="http://schemas.openxmlformats.org/drawingml/2006/main">
            <a:off x="3581400" y="3028950"/>
            <a:ext cx="21336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463" b="0">
                <a:solidFill>
                  <a:srgbClr val="4D6076"/>
                </a:solidFill>
                <a:latin typeface="Aptos"/>
                <a:ea typeface="Aptos"/>
                <a:cs typeface="Aptos"/>
              </a:defRPr>
            </a:defPPr>
            <a:lvl1pPr algn="l">
              <a:defRPr sz="1463" b="0">
                <a:solidFill>
                  <a:srgbClr val="4D6076"/>
                </a:solidFill>
                <a:latin typeface="Aptos"/>
                <a:ea typeface="Aptos"/>
                <a:cs typeface="Aptos"/>
              </a:defRPr>
            </a:lvl1pPr>
            <a:lvl2pPr algn="l">
              <a:defRPr sz="1463" b="0">
                <a:solidFill>
                  <a:srgbClr val="4D6076"/>
                </a:solidFill>
                <a:latin typeface="Aptos"/>
                <a:ea typeface="Aptos"/>
                <a:cs typeface="Aptos"/>
              </a:defRPr>
            </a:lvl2pPr>
            <a:lvl3pPr algn="l">
              <a:defRPr sz="1463" b="0">
                <a:solidFill>
                  <a:srgbClr val="4D6076"/>
                </a:solidFill>
                <a:latin typeface="Aptos"/>
                <a:ea typeface="Aptos"/>
                <a:cs typeface="Aptos"/>
              </a:defRPr>
            </a:lvl3pPr>
            <a:lvl4pPr algn="l">
              <a:defRPr sz="1463" b="0">
                <a:solidFill>
                  <a:srgbClr val="4D6076"/>
                </a:solidFill>
                <a:latin typeface="Aptos"/>
                <a:ea typeface="Aptos"/>
                <a:cs typeface="Aptos"/>
              </a:defRPr>
            </a:lvl4pPr>
            <a:lvl5pPr algn="l">
              <a:defRPr sz="1463" b="0">
                <a:solidFill>
                  <a:srgbClr val="4D6076"/>
                </a:solidFill>
                <a:latin typeface="Aptos"/>
                <a:ea typeface="Aptos"/>
                <a:cs typeface="Aptos"/>
              </a:defRPr>
            </a:lvl5pPr>
            <a:lvl6pPr algn="l">
              <a:defRPr sz="1463" b="0">
                <a:solidFill>
                  <a:srgbClr val="4D6076"/>
                </a:solidFill>
                <a:latin typeface="Aptos"/>
                <a:ea typeface="Aptos"/>
                <a:cs typeface="Aptos"/>
              </a:defRPr>
            </a:lvl6pPr>
            <a:lvl7pPr algn="l">
              <a:defRPr sz="1463" b="0">
                <a:solidFill>
                  <a:srgbClr val="4D6076"/>
                </a:solidFill>
                <a:latin typeface="Aptos"/>
                <a:ea typeface="Aptos"/>
                <a:cs typeface="Aptos"/>
              </a:defRPr>
            </a:lvl7pPr>
            <a:lvl8pPr algn="l">
              <a:defRPr sz="1463" b="0">
                <a:solidFill>
                  <a:srgbClr val="4D6076"/>
                </a:solidFill>
                <a:latin typeface="Aptos"/>
                <a:ea typeface="Aptos"/>
                <a:cs typeface="Aptos"/>
              </a:defRPr>
            </a:lvl8pPr>
            <a:lvl9pPr algn="l">
              <a:defRPr sz="1463" b="0">
                <a:solidFill>
                  <a:srgbClr val="4D6076"/>
                </a:solidFill>
                <a:latin typeface="Aptos"/>
                <a:ea typeface="Aptos"/>
                <a:cs typeface="Aptos"/>
              </a:defRPr>
            </a:lvl9pPr>
          </a:lstStyle>
          <a:p xmlns:a="http://schemas.openxmlformats.org/drawingml/2006/main">
            <a:pPr algn="l">
              <a:defRPr sz="1463" b="0">
                <a:solidFill>
                  <a:srgbClr val="4D6076"/>
                </a:solidFill>
                <a:latin typeface="Aptos"/>
                <a:ea typeface="Aptos"/>
                <a:cs typeface="Aptos"/>
              </a:defRPr>
            </a:pPr>
            <a:r>
              <a:rPr sz="1463" b="0">
                <a:solidFill>
                  <a:srgbClr val="4D6076"/>
                </a:solidFill>
                <a:latin typeface="Aptos"/>
                <a:ea typeface="Aptos"/>
                <a:cs typeface="Aptos"/>
              </a:rPr>
              <a:t>Privacy settings, policies and approved demo examples</a:t>
            </a:r>
          </a:p>
        </p:txBody>
      </p:sp>
      <p:sp>
        <p:nvSpPr>
          <p:cNvPr id="14" name="">
            <a:extLst xmlns:a="http://schemas.openxmlformats.org/drawingml/2006/main">
              <a:ext uri="{FF2B5EF4-FFF2-40B4-BE49-F238E27FC236}">
                <a16:creationId xmlns:a16="http://schemas.microsoft.com/office/drawing/2014/main" id="{34D3306A-3845-4A2A-AA47-C624F581D455}"/>
              </a:ext>
            </a:extLst>
          </p:cNvPr>
          <p:cNvSpPr>
            <a:spLocks xmlns:a="http://schemas.openxmlformats.org/drawingml/2006/main" noGrp="1"/>
          </p:cNvSpPr>
          <p:nvPr/>
        </p:nvSpPr>
        <p:spPr>
          <a:xfrm xmlns:a="http://schemas.openxmlformats.org/drawingml/2006/main">
            <a:off x="6286500" y="2457450"/>
            <a:ext cx="2476500" cy="1524000"/>
          </a:xfrm>
          <a:prstGeom xmlns:a="http://schemas.openxmlformats.org/drawingml/2006/main" prst="rect">
            <a:avLst/>
          </a:prstGeom>
          <a:solidFill xmlns:a="http://schemas.openxmlformats.org/drawingml/2006/main">
            <a:srgbClr val="F4F7FC"/>
          </a:solidFill>
          <a:ln xmlns:a="http://schemas.openxmlformats.org/drawingml/2006/main" w="0">
            <a:noFill/>
          </a:ln>
        </p:spPr>
      </p:sp>
      <p:sp>
        <p:nvSpPr>
          <p:cNvPr id="15" name="Operate">
            <a:extLst xmlns:a="http://schemas.openxmlformats.org/drawingml/2006/main">
              <a:ext uri="{FF2B5EF4-FFF2-40B4-BE49-F238E27FC236}">
                <a16:creationId xmlns:a16="http://schemas.microsoft.com/office/drawing/2014/main" id="{B2C04634-6AD4-4120-8BBE-A01D9A66ECD9}"/>
              </a:ext>
            </a:extLst>
          </p:cNvPr>
          <p:cNvSpPr>
            <a:spLocks xmlns:a="http://schemas.openxmlformats.org/drawingml/2006/main" noGrp="1"/>
          </p:cNvSpPr>
          <p:nvPr/>
        </p:nvSpPr>
        <p:spPr>
          <a:xfrm xmlns:a="http://schemas.openxmlformats.org/drawingml/2006/main">
            <a:off x="6457950" y="2600325"/>
            <a:ext cx="21336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50" b="1">
                <a:solidFill>
                  <a:srgbClr val="003EA5"/>
                </a:solidFill>
                <a:latin typeface="Aptos"/>
                <a:ea typeface="Aptos"/>
                <a:cs typeface="Aptos"/>
              </a:defRPr>
            </a:defPPr>
            <a:lvl1pPr algn="l">
              <a:defRPr sz="1650" b="1">
                <a:solidFill>
                  <a:srgbClr val="003EA5"/>
                </a:solidFill>
                <a:latin typeface="Aptos"/>
                <a:ea typeface="Aptos"/>
                <a:cs typeface="Aptos"/>
              </a:defRPr>
            </a:lvl1pPr>
            <a:lvl2pPr algn="l">
              <a:defRPr sz="1650" b="1">
                <a:solidFill>
                  <a:srgbClr val="003EA5"/>
                </a:solidFill>
                <a:latin typeface="Aptos"/>
                <a:ea typeface="Aptos"/>
                <a:cs typeface="Aptos"/>
              </a:defRPr>
            </a:lvl2pPr>
            <a:lvl3pPr algn="l">
              <a:defRPr sz="1650" b="1">
                <a:solidFill>
                  <a:srgbClr val="003EA5"/>
                </a:solidFill>
                <a:latin typeface="Aptos"/>
                <a:ea typeface="Aptos"/>
                <a:cs typeface="Aptos"/>
              </a:defRPr>
            </a:lvl3pPr>
            <a:lvl4pPr algn="l">
              <a:defRPr sz="1650" b="1">
                <a:solidFill>
                  <a:srgbClr val="003EA5"/>
                </a:solidFill>
                <a:latin typeface="Aptos"/>
                <a:ea typeface="Aptos"/>
                <a:cs typeface="Aptos"/>
              </a:defRPr>
            </a:lvl4pPr>
            <a:lvl5pPr algn="l">
              <a:defRPr sz="1650" b="1">
                <a:solidFill>
                  <a:srgbClr val="003EA5"/>
                </a:solidFill>
                <a:latin typeface="Aptos"/>
                <a:ea typeface="Aptos"/>
                <a:cs typeface="Aptos"/>
              </a:defRPr>
            </a:lvl5pPr>
            <a:lvl6pPr algn="l">
              <a:defRPr sz="1650" b="1">
                <a:solidFill>
                  <a:srgbClr val="003EA5"/>
                </a:solidFill>
                <a:latin typeface="Aptos"/>
                <a:ea typeface="Aptos"/>
                <a:cs typeface="Aptos"/>
              </a:defRPr>
            </a:lvl6pPr>
            <a:lvl7pPr algn="l">
              <a:defRPr sz="1650" b="1">
                <a:solidFill>
                  <a:srgbClr val="003EA5"/>
                </a:solidFill>
                <a:latin typeface="Aptos"/>
                <a:ea typeface="Aptos"/>
                <a:cs typeface="Aptos"/>
              </a:defRPr>
            </a:lvl7pPr>
            <a:lvl8pPr algn="l">
              <a:defRPr sz="1650" b="1">
                <a:solidFill>
                  <a:srgbClr val="003EA5"/>
                </a:solidFill>
                <a:latin typeface="Aptos"/>
                <a:ea typeface="Aptos"/>
                <a:cs typeface="Aptos"/>
              </a:defRPr>
            </a:lvl8pPr>
            <a:lvl9pPr algn="l">
              <a:defRPr sz="1650" b="1">
                <a:solidFill>
                  <a:srgbClr val="003EA5"/>
                </a:solidFill>
                <a:latin typeface="Aptos"/>
                <a:ea typeface="Aptos"/>
                <a:cs typeface="Aptos"/>
              </a:defRPr>
            </a:lvl9pPr>
          </a:lstStyle>
          <a:p xmlns:a="http://schemas.openxmlformats.org/drawingml/2006/main">
            <a:pPr algn="l">
              <a:defRPr sz="1650" b="1">
                <a:solidFill>
                  <a:srgbClr val="003EA5"/>
                </a:solidFill>
                <a:latin typeface="Aptos"/>
                <a:ea typeface="Aptos"/>
                <a:cs typeface="Aptos"/>
              </a:defRPr>
            </a:pPr>
            <a:r>
              <a:rPr sz="1650" b="1">
                <a:solidFill>
                  <a:srgbClr val="003EA5"/>
                </a:solidFill>
                <a:latin typeface="Aptos"/>
                <a:ea typeface="Aptos"/>
                <a:cs typeface="Aptos"/>
              </a:rPr>
              <a:t>Operate</a:t>
            </a:r>
          </a:p>
        </p:txBody>
      </p:sp>
      <p:sp>
        <p:nvSpPr>
          <p:cNvPr id="16" name="Coverage, useful warnings, false alarms and support">
            <a:extLst xmlns:a="http://schemas.openxmlformats.org/drawingml/2006/main">
              <a:ext uri="{FF2B5EF4-FFF2-40B4-BE49-F238E27FC236}">
                <a16:creationId xmlns:a16="http://schemas.microsoft.com/office/drawing/2014/main" id="{CAC48922-1A8E-42F9-B34B-FECEB2A64395}"/>
              </a:ext>
            </a:extLst>
          </p:cNvPr>
          <p:cNvSpPr>
            <a:spLocks xmlns:a="http://schemas.openxmlformats.org/drawingml/2006/main" noGrp="1"/>
          </p:cNvSpPr>
          <p:nvPr/>
        </p:nvSpPr>
        <p:spPr>
          <a:xfrm xmlns:a="http://schemas.openxmlformats.org/drawingml/2006/main">
            <a:off x="6457950" y="3028950"/>
            <a:ext cx="21336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463" b="0">
                <a:solidFill>
                  <a:srgbClr val="4D6076"/>
                </a:solidFill>
                <a:latin typeface="Aptos"/>
                <a:ea typeface="Aptos"/>
                <a:cs typeface="Aptos"/>
              </a:defRPr>
            </a:defPPr>
            <a:lvl1pPr algn="l">
              <a:defRPr sz="1463" b="0">
                <a:solidFill>
                  <a:srgbClr val="4D6076"/>
                </a:solidFill>
                <a:latin typeface="Aptos"/>
                <a:ea typeface="Aptos"/>
                <a:cs typeface="Aptos"/>
              </a:defRPr>
            </a:lvl1pPr>
            <a:lvl2pPr algn="l">
              <a:defRPr sz="1463" b="0">
                <a:solidFill>
                  <a:srgbClr val="4D6076"/>
                </a:solidFill>
                <a:latin typeface="Aptos"/>
                <a:ea typeface="Aptos"/>
                <a:cs typeface="Aptos"/>
              </a:defRPr>
            </a:lvl2pPr>
            <a:lvl3pPr algn="l">
              <a:defRPr sz="1463" b="0">
                <a:solidFill>
                  <a:srgbClr val="4D6076"/>
                </a:solidFill>
                <a:latin typeface="Aptos"/>
                <a:ea typeface="Aptos"/>
                <a:cs typeface="Aptos"/>
              </a:defRPr>
            </a:lvl3pPr>
            <a:lvl4pPr algn="l">
              <a:defRPr sz="1463" b="0">
                <a:solidFill>
                  <a:srgbClr val="4D6076"/>
                </a:solidFill>
                <a:latin typeface="Aptos"/>
                <a:ea typeface="Aptos"/>
                <a:cs typeface="Aptos"/>
              </a:defRPr>
            </a:lvl4pPr>
            <a:lvl5pPr algn="l">
              <a:defRPr sz="1463" b="0">
                <a:solidFill>
                  <a:srgbClr val="4D6076"/>
                </a:solidFill>
                <a:latin typeface="Aptos"/>
                <a:ea typeface="Aptos"/>
                <a:cs typeface="Aptos"/>
              </a:defRPr>
            </a:lvl5pPr>
            <a:lvl6pPr algn="l">
              <a:defRPr sz="1463" b="0">
                <a:solidFill>
                  <a:srgbClr val="4D6076"/>
                </a:solidFill>
                <a:latin typeface="Aptos"/>
                <a:ea typeface="Aptos"/>
                <a:cs typeface="Aptos"/>
              </a:defRPr>
            </a:lvl6pPr>
            <a:lvl7pPr algn="l">
              <a:defRPr sz="1463" b="0">
                <a:solidFill>
                  <a:srgbClr val="4D6076"/>
                </a:solidFill>
                <a:latin typeface="Aptos"/>
                <a:ea typeface="Aptos"/>
                <a:cs typeface="Aptos"/>
              </a:defRPr>
            </a:lvl7pPr>
            <a:lvl8pPr algn="l">
              <a:defRPr sz="1463" b="0">
                <a:solidFill>
                  <a:srgbClr val="4D6076"/>
                </a:solidFill>
                <a:latin typeface="Aptos"/>
                <a:ea typeface="Aptos"/>
                <a:cs typeface="Aptos"/>
              </a:defRPr>
            </a:lvl8pPr>
            <a:lvl9pPr algn="l">
              <a:defRPr sz="1463" b="0">
                <a:solidFill>
                  <a:srgbClr val="4D6076"/>
                </a:solidFill>
                <a:latin typeface="Aptos"/>
                <a:ea typeface="Aptos"/>
                <a:cs typeface="Aptos"/>
              </a:defRPr>
            </a:lvl9pPr>
          </a:lstStyle>
          <a:p xmlns:a="http://schemas.openxmlformats.org/drawingml/2006/main">
            <a:pPr algn="l">
              <a:defRPr sz="1463" b="0">
                <a:solidFill>
                  <a:srgbClr val="4D6076"/>
                </a:solidFill>
                <a:latin typeface="Aptos"/>
                <a:ea typeface="Aptos"/>
                <a:cs typeface="Aptos"/>
              </a:defRPr>
            </a:pPr>
            <a:r>
              <a:rPr sz="1463" b="0">
                <a:solidFill>
                  <a:srgbClr val="4D6076"/>
                </a:solidFill>
                <a:latin typeface="Aptos"/>
                <a:ea typeface="Aptos"/>
                <a:cs typeface="Aptos"/>
              </a:rPr>
              <a:t>Coverage, useful warnings, false alarms and support</a:t>
            </a:r>
          </a:p>
        </p:txBody>
      </p:sp>
      <p:sp>
        <p:nvSpPr>
          <p:cNvPr id="17" name="">
            <a:extLst xmlns:a="http://schemas.openxmlformats.org/drawingml/2006/main">
              <a:ext uri="{FF2B5EF4-FFF2-40B4-BE49-F238E27FC236}">
                <a16:creationId xmlns:a16="http://schemas.microsoft.com/office/drawing/2014/main" id="{83D661C0-B8FF-4DA6-B4D4-B4827D4CB680}"/>
              </a:ext>
            </a:extLst>
          </p:cNvPr>
          <p:cNvSpPr>
            <a:spLocks xmlns:a="http://schemas.openxmlformats.org/drawingml/2006/main" noGrp="1"/>
          </p:cNvSpPr>
          <p:nvPr/>
        </p:nvSpPr>
        <p:spPr>
          <a:xfrm xmlns:a="http://schemas.openxmlformats.org/drawingml/2006/main">
            <a:off x="9163050" y="2457450"/>
            <a:ext cx="2476500" cy="1524000"/>
          </a:xfrm>
          <a:prstGeom xmlns:a="http://schemas.openxmlformats.org/drawingml/2006/main" prst="rect">
            <a:avLst/>
          </a:prstGeom>
          <a:solidFill xmlns:a="http://schemas.openxmlformats.org/drawingml/2006/main">
            <a:srgbClr val="EDF8F7"/>
          </a:solidFill>
          <a:ln xmlns:a="http://schemas.openxmlformats.org/drawingml/2006/main" w="0">
            <a:noFill/>
          </a:ln>
        </p:spPr>
      </p:sp>
      <p:sp>
        <p:nvSpPr>
          <p:cNvPr id="18" name="Decide">
            <a:extLst xmlns:a="http://schemas.openxmlformats.org/drawingml/2006/main">
              <a:ext uri="{FF2B5EF4-FFF2-40B4-BE49-F238E27FC236}">
                <a16:creationId xmlns:a16="http://schemas.microsoft.com/office/drawing/2014/main" id="{EF7A6CA9-3024-43B1-9177-69DEBAFD07ED}"/>
              </a:ext>
            </a:extLst>
          </p:cNvPr>
          <p:cNvSpPr>
            <a:spLocks xmlns:a="http://schemas.openxmlformats.org/drawingml/2006/main" noGrp="1"/>
          </p:cNvSpPr>
          <p:nvPr/>
        </p:nvSpPr>
        <p:spPr>
          <a:xfrm xmlns:a="http://schemas.openxmlformats.org/drawingml/2006/main">
            <a:off x="9334500" y="2600325"/>
            <a:ext cx="21336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50" b="1">
                <a:solidFill>
                  <a:srgbClr val="007E87"/>
                </a:solidFill>
                <a:latin typeface="Aptos"/>
                <a:ea typeface="Aptos"/>
                <a:cs typeface="Aptos"/>
              </a:defRPr>
            </a:defPPr>
            <a:lvl1pPr algn="l">
              <a:defRPr sz="1650" b="1">
                <a:solidFill>
                  <a:srgbClr val="007E87"/>
                </a:solidFill>
                <a:latin typeface="Aptos"/>
                <a:ea typeface="Aptos"/>
                <a:cs typeface="Aptos"/>
              </a:defRPr>
            </a:lvl1pPr>
            <a:lvl2pPr algn="l">
              <a:defRPr sz="1650" b="1">
                <a:solidFill>
                  <a:srgbClr val="007E87"/>
                </a:solidFill>
                <a:latin typeface="Aptos"/>
                <a:ea typeface="Aptos"/>
                <a:cs typeface="Aptos"/>
              </a:defRPr>
            </a:lvl2pPr>
            <a:lvl3pPr algn="l">
              <a:defRPr sz="1650" b="1">
                <a:solidFill>
                  <a:srgbClr val="007E87"/>
                </a:solidFill>
                <a:latin typeface="Aptos"/>
                <a:ea typeface="Aptos"/>
                <a:cs typeface="Aptos"/>
              </a:defRPr>
            </a:lvl3pPr>
            <a:lvl4pPr algn="l">
              <a:defRPr sz="1650" b="1">
                <a:solidFill>
                  <a:srgbClr val="007E87"/>
                </a:solidFill>
                <a:latin typeface="Aptos"/>
                <a:ea typeface="Aptos"/>
                <a:cs typeface="Aptos"/>
              </a:defRPr>
            </a:lvl4pPr>
            <a:lvl5pPr algn="l">
              <a:defRPr sz="1650" b="1">
                <a:solidFill>
                  <a:srgbClr val="007E87"/>
                </a:solidFill>
                <a:latin typeface="Aptos"/>
                <a:ea typeface="Aptos"/>
                <a:cs typeface="Aptos"/>
              </a:defRPr>
            </a:lvl5pPr>
            <a:lvl6pPr algn="l">
              <a:defRPr sz="1650" b="1">
                <a:solidFill>
                  <a:srgbClr val="007E87"/>
                </a:solidFill>
                <a:latin typeface="Aptos"/>
                <a:ea typeface="Aptos"/>
                <a:cs typeface="Aptos"/>
              </a:defRPr>
            </a:lvl6pPr>
            <a:lvl7pPr algn="l">
              <a:defRPr sz="1650" b="1">
                <a:solidFill>
                  <a:srgbClr val="007E87"/>
                </a:solidFill>
                <a:latin typeface="Aptos"/>
                <a:ea typeface="Aptos"/>
                <a:cs typeface="Aptos"/>
              </a:defRPr>
            </a:lvl7pPr>
            <a:lvl8pPr algn="l">
              <a:defRPr sz="1650" b="1">
                <a:solidFill>
                  <a:srgbClr val="007E87"/>
                </a:solidFill>
                <a:latin typeface="Aptos"/>
                <a:ea typeface="Aptos"/>
                <a:cs typeface="Aptos"/>
              </a:defRPr>
            </a:lvl8pPr>
            <a:lvl9pPr algn="l">
              <a:defRPr sz="1650" b="1">
                <a:solidFill>
                  <a:srgbClr val="007E87"/>
                </a:solidFill>
                <a:latin typeface="Aptos"/>
                <a:ea typeface="Aptos"/>
                <a:cs typeface="Aptos"/>
              </a:defRPr>
            </a:lvl9pPr>
          </a:lstStyle>
          <a:p xmlns:a="http://schemas.openxmlformats.org/drawingml/2006/main">
            <a:pPr algn="l">
              <a:defRPr sz="1650" b="1">
                <a:solidFill>
                  <a:srgbClr val="007E87"/>
                </a:solidFill>
                <a:latin typeface="Aptos"/>
                <a:ea typeface="Aptos"/>
                <a:cs typeface="Aptos"/>
              </a:defRPr>
            </a:pPr>
            <a:r>
              <a:rPr sz="1650" b="1">
                <a:solidFill>
                  <a:srgbClr val="007E87"/>
                </a:solidFill>
                <a:latin typeface="Aptos"/>
                <a:ea typeface="Aptos"/>
                <a:cs typeface="Aptos"/>
              </a:rPr>
              <a:t>Decide</a:t>
            </a:r>
          </a:p>
        </p:txBody>
      </p:sp>
      <p:sp>
        <p:nvSpPr>
          <p:cNvPr id="19" name="Review evidence and choose the next deployment step">
            <a:extLst xmlns:a="http://schemas.openxmlformats.org/drawingml/2006/main">
              <a:ext uri="{FF2B5EF4-FFF2-40B4-BE49-F238E27FC236}">
                <a16:creationId xmlns:a16="http://schemas.microsoft.com/office/drawing/2014/main" id="{E55617C2-71A3-4C68-8859-78642D6CABFB}"/>
              </a:ext>
            </a:extLst>
          </p:cNvPr>
          <p:cNvSpPr>
            <a:spLocks xmlns:a="http://schemas.openxmlformats.org/drawingml/2006/main" noGrp="1"/>
          </p:cNvSpPr>
          <p:nvPr/>
        </p:nvSpPr>
        <p:spPr>
          <a:xfrm xmlns:a="http://schemas.openxmlformats.org/drawingml/2006/main">
            <a:off x="9334500" y="3028950"/>
            <a:ext cx="21336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463" b="0">
                <a:solidFill>
                  <a:srgbClr val="4D6076"/>
                </a:solidFill>
                <a:latin typeface="Aptos"/>
                <a:ea typeface="Aptos"/>
                <a:cs typeface="Aptos"/>
              </a:defRPr>
            </a:defPPr>
            <a:lvl1pPr algn="l">
              <a:defRPr sz="1463" b="0">
                <a:solidFill>
                  <a:srgbClr val="4D6076"/>
                </a:solidFill>
                <a:latin typeface="Aptos"/>
                <a:ea typeface="Aptos"/>
                <a:cs typeface="Aptos"/>
              </a:defRPr>
            </a:lvl1pPr>
            <a:lvl2pPr algn="l">
              <a:defRPr sz="1463" b="0">
                <a:solidFill>
                  <a:srgbClr val="4D6076"/>
                </a:solidFill>
                <a:latin typeface="Aptos"/>
                <a:ea typeface="Aptos"/>
                <a:cs typeface="Aptos"/>
              </a:defRPr>
            </a:lvl2pPr>
            <a:lvl3pPr algn="l">
              <a:defRPr sz="1463" b="0">
                <a:solidFill>
                  <a:srgbClr val="4D6076"/>
                </a:solidFill>
                <a:latin typeface="Aptos"/>
                <a:ea typeface="Aptos"/>
                <a:cs typeface="Aptos"/>
              </a:defRPr>
            </a:lvl3pPr>
            <a:lvl4pPr algn="l">
              <a:defRPr sz="1463" b="0">
                <a:solidFill>
                  <a:srgbClr val="4D6076"/>
                </a:solidFill>
                <a:latin typeface="Aptos"/>
                <a:ea typeface="Aptos"/>
                <a:cs typeface="Aptos"/>
              </a:defRPr>
            </a:lvl4pPr>
            <a:lvl5pPr algn="l">
              <a:defRPr sz="1463" b="0">
                <a:solidFill>
                  <a:srgbClr val="4D6076"/>
                </a:solidFill>
                <a:latin typeface="Aptos"/>
                <a:ea typeface="Aptos"/>
                <a:cs typeface="Aptos"/>
              </a:defRPr>
            </a:lvl5pPr>
            <a:lvl6pPr algn="l">
              <a:defRPr sz="1463" b="0">
                <a:solidFill>
                  <a:srgbClr val="4D6076"/>
                </a:solidFill>
                <a:latin typeface="Aptos"/>
                <a:ea typeface="Aptos"/>
                <a:cs typeface="Aptos"/>
              </a:defRPr>
            </a:lvl6pPr>
            <a:lvl7pPr algn="l">
              <a:defRPr sz="1463" b="0">
                <a:solidFill>
                  <a:srgbClr val="4D6076"/>
                </a:solidFill>
                <a:latin typeface="Aptos"/>
                <a:ea typeface="Aptos"/>
                <a:cs typeface="Aptos"/>
              </a:defRPr>
            </a:lvl7pPr>
            <a:lvl8pPr algn="l">
              <a:defRPr sz="1463" b="0">
                <a:solidFill>
                  <a:srgbClr val="4D6076"/>
                </a:solidFill>
                <a:latin typeface="Aptos"/>
                <a:ea typeface="Aptos"/>
                <a:cs typeface="Aptos"/>
              </a:defRPr>
            </a:lvl8pPr>
            <a:lvl9pPr algn="l">
              <a:defRPr sz="1463" b="0">
                <a:solidFill>
                  <a:srgbClr val="4D6076"/>
                </a:solidFill>
                <a:latin typeface="Aptos"/>
                <a:ea typeface="Aptos"/>
                <a:cs typeface="Aptos"/>
              </a:defRPr>
            </a:lvl9pPr>
          </a:lstStyle>
          <a:p xmlns:a="http://schemas.openxmlformats.org/drawingml/2006/main">
            <a:pPr algn="l">
              <a:defRPr sz="1463" b="0">
                <a:solidFill>
                  <a:srgbClr val="4D6076"/>
                </a:solidFill>
                <a:latin typeface="Aptos"/>
                <a:ea typeface="Aptos"/>
                <a:cs typeface="Aptos"/>
              </a:defRPr>
            </a:pPr>
            <a:r>
              <a:rPr sz="1463" b="0">
                <a:solidFill>
                  <a:srgbClr val="4D6076"/>
                </a:solidFill>
                <a:latin typeface="Aptos"/>
                <a:ea typeface="Aptos"/>
                <a:cs typeface="Aptos"/>
              </a:rPr>
              <a:t>Review evidence and choose the next deployment step</a:t>
            </a:r>
          </a:p>
        </p:txBody>
      </p:sp>
      <p:graphicFrame>
        <p:nvGraphicFramePr>
          <p:cNvPr id="23" name="">
            <a:extLst xmlns:a="http://schemas.openxmlformats.org/drawingml/2006/main">
              <a:ext uri="{FF2B5EF4-FFF2-40B4-BE49-F238E27FC236}">
                <a16:creationId xmlns:a16="http://schemas.microsoft.com/office/drawing/2014/main" id="{5ACAA81E-4EA5-4C6C-8A69-25FB51A46471}"/>
              </a:ext>
            </a:extLst>
          </p:cNvPr>
          <p:cNvGraphicFramePr/>
          <p:nvPr/>
        </p:nvGraphicFramePr>
        <p:xfrm>
          <a:off xmlns:a="http://schemas.openxmlformats.org/drawingml/2006/main" x="533400" y="4286250"/>
          <a:ext xmlns:a="http://schemas.openxmlformats.org/drawingml/2006/main" cx="11125200" cy="1581150"/>
        </p:xfrm>
        <a:graphic xmlns:a="http://schemas.openxmlformats.org/drawingml/2006/main">
          <a:graphicData uri="http://schemas.openxmlformats.org/drawingml/2006/table">
            <a:tbl>
              <a:tblPr/>
              <a:tblGrid>
                <a:gridCol w="3067050"/>
                <a:gridCol w="8058150"/>
              </a:tblGrid>
              <a:tr h="395288">
                <a:tc>
                  <a:txBody>
                    <a:bodyPr/>
                    <a:lstStyle/>
                    <a:p>
                      <a:r>
                        <a:rPr sz="1425" b="1">
                          <a:solidFill>
                            <a:srgbClr val="003EA5"/>
                          </a:solidFill>
                          <a:latin typeface="Aptos"/>
                          <a:ea typeface="Aptos"/>
                          <a:cs typeface="Aptos"/>
                        </a:rPr>
                        <a:t>Evidence at review</a:t>
                      </a:r>
                    </a:p>
                  </a:txBody>
                  <a:tcPr marL="133350" marR="133350" marT="66675" marB="66675">
                    <a:lnL w="6191">
                      <a:solidFill>
                        <a:srgbClr val="D4DDEC"/>
                      </a:solidFill>
                    </a:lnL>
                    <a:lnR w="6191">
                      <a:solidFill>
                        <a:srgbClr val="D4DDEC"/>
                      </a:solidFill>
                    </a:lnR>
                    <a:lnT w="6191">
                      <a:solidFill>
                        <a:srgbClr val="D4DDEC"/>
                      </a:solidFill>
                    </a:lnT>
                    <a:lnB w="6191">
                      <a:solidFill>
                        <a:srgbClr val="D4DDEC"/>
                      </a:solidFill>
                    </a:lnB>
                    <a:solidFill>
                      <a:srgbClr val="E7EFFA"/>
                    </a:solidFill>
                  </a:tcPr>
                </a:tc>
                <a:tc>
                  <a:txBody>
                    <a:bodyPr/>
                    <a:lstStyle/>
                    <a:p>
                      <a:r>
                        <a:rPr sz="1425" b="1">
                          <a:solidFill>
                            <a:srgbClr val="003EA5"/>
                          </a:solidFill>
                          <a:latin typeface="Aptos"/>
                          <a:ea typeface="Aptos"/>
                          <a:cs typeface="Aptos"/>
                        </a:rPr>
                        <a:t>Practical question</a:t>
                      </a:r>
                    </a:p>
                  </a:txBody>
                  <a:tcPr marL="133350" marR="133350" marT="66675" marB="66675">
                    <a:lnR w="6191">
                      <a:solidFill>
                        <a:srgbClr val="D4DDEC"/>
                      </a:solidFill>
                    </a:lnR>
                    <a:lnT w="6191">
                      <a:solidFill>
                        <a:srgbClr val="D4DDEC"/>
                      </a:solidFill>
                    </a:lnT>
                    <a:lnB w="6191">
                      <a:solidFill>
                        <a:srgbClr val="D4DDEC"/>
                      </a:solidFill>
                    </a:lnB>
                    <a:solidFill>
                      <a:srgbClr val="E7EFFA"/>
                    </a:solidFill>
                  </a:tcPr>
                </a:tc>
              </a:tr>
              <a:tr h="395288">
                <a:tc>
                  <a:txBody>
                    <a:bodyPr/>
                    <a:lstStyle/>
                    <a:p>
                      <a:r>
                        <a:rPr sz="1463">
                          <a:solidFill>
                            <a:srgbClr val="14263F"/>
                          </a:solidFill>
                          <a:latin typeface="Aptos"/>
                          <a:ea typeface="Aptos"/>
                          <a:cs typeface="Aptos"/>
                        </a:rPr>
                        <a:t>Protection and clarity</a:t>
                      </a:r>
                    </a:p>
                  </a:txBody>
                  <a:tcPr marL="133350" marR="133350" marT="66675" marB="66675">
                    <a:lnL w="6191">
                      <a:solidFill>
                        <a:srgbClr val="D4DDEC"/>
                      </a:solidFill>
                    </a:lnL>
                    <a:lnR w="6191">
                      <a:solidFill>
                        <a:srgbClr val="D4DDEC"/>
                      </a:solidFill>
                    </a:lnR>
                    <a:lnB w="6191">
                      <a:solidFill>
                        <a:srgbClr val="D4DDEC"/>
                      </a:solidFill>
                    </a:lnB>
                    <a:solidFill>
                      <a:srgbClr val="FFFFFF"/>
                    </a:solidFill>
                  </a:tcPr>
                </a:tc>
                <a:tc>
                  <a:txBody>
                    <a:bodyPr/>
                    <a:lstStyle/>
                    <a:p>
                      <a:r>
                        <a:rPr sz="1463">
                          <a:solidFill>
                            <a:srgbClr val="14263F"/>
                          </a:solidFill>
                          <a:latin typeface="Aptos"/>
                          <a:ea typeface="Aptos"/>
                          <a:cs typeface="Aptos"/>
                        </a:rPr>
                        <a:t>Did reviewed warnings help people choose a safe next action?</a:t>
                      </a:r>
                    </a:p>
                  </a:txBody>
                  <a:tcPr marL="133350" marR="133350" marT="66675" marB="66675">
                    <a:lnR w="6191">
                      <a:solidFill>
                        <a:srgbClr val="D4DDEC"/>
                      </a:solidFill>
                    </a:lnR>
                    <a:lnB w="6191">
                      <a:solidFill>
                        <a:srgbClr val="D4DDEC"/>
                      </a:solidFill>
                    </a:lnB>
                    <a:solidFill>
                      <a:srgbClr val="FFFFFF"/>
                    </a:solidFill>
                  </a:tcPr>
                </a:tc>
              </a:tr>
              <a:tr h="395288">
                <a:tc>
                  <a:txBody>
                    <a:bodyPr/>
                    <a:lstStyle/>
                    <a:p>
                      <a:r>
                        <a:rPr sz="1463">
                          <a:solidFill>
                            <a:srgbClr val="14263F"/>
                          </a:solidFill>
                          <a:latin typeface="Aptos"/>
                          <a:ea typeface="Aptos"/>
                          <a:cs typeface="Aptos"/>
                        </a:rPr>
                        <a:t>Operational fit</a:t>
                      </a:r>
                    </a:p>
                  </a:txBody>
                  <a:tcPr marL="133350" marR="133350" marT="66675" marB="66675">
                    <a:lnL w="6191">
                      <a:solidFill>
                        <a:srgbClr val="D4DDEC"/>
                      </a:solidFill>
                    </a:lnL>
                    <a:lnR w="6191">
                      <a:solidFill>
                        <a:srgbClr val="D4DDEC"/>
                      </a:solidFill>
                    </a:lnR>
                    <a:lnB w="6191">
                      <a:solidFill>
                        <a:srgbClr val="D4DDEC"/>
                      </a:solidFill>
                    </a:lnB>
                    <a:solidFill>
                      <a:srgbClr val="FFFFFF"/>
                    </a:solidFill>
                  </a:tcPr>
                </a:tc>
                <a:tc>
                  <a:txBody>
                    <a:bodyPr/>
                    <a:lstStyle/>
                    <a:p>
                      <a:r>
                        <a:rPr sz="1463">
                          <a:solidFill>
                            <a:srgbClr val="14263F"/>
                          </a:solidFill>
                          <a:latin typeface="Aptos"/>
                          <a:ea typeface="Aptos"/>
                          <a:cs typeface="Aptos"/>
                        </a:rPr>
                        <a:t>Did it work with our applications and incident process?</a:t>
                      </a:r>
                    </a:p>
                  </a:txBody>
                  <a:tcPr marL="133350" marR="133350" marT="66675" marB="66675">
                    <a:lnR w="6191">
                      <a:solidFill>
                        <a:srgbClr val="D4DDEC"/>
                      </a:solidFill>
                    </a:lnR>
                    <a:lnB w="6191">
                      <a:solidFill>
                        <a:srgbClr val="D4DDEC"/>
                      </a:solidFill>
                    </a:lnB>
                    <a:solidFill>
                      <a:srgbClr val="FFFFFF"/>
                    </a:solidFill>
                  </a:tcPr>
                </a:tc>
              </a:tr>
              <a:tr h="395288">
                <a:tc>
                  <a:txBody>
                    <a:bodyPr/>
                    <a:lstStyle/>
                    <a:p>
                      <a:r>
                        <a:rPr sz="1463">
                          <a:solidFill>
                            <a:srgbClr val="14263F"/>
                          </a:solidFill>
                          <a:latin typeface="Aptos"/>
                          <a:ea typeface="Aptos"/>
                          <a:cs typeface="Aptos"/>
                        </a:rPr>
                        <a:t>Support effort</a:t>
                      </a:r>
                    </a:p>
                  </a:txBody>
                  <a:tcPr marL="133350" marR="133350" marT="66675" marB="66675">
                    <a:lnL w="6191">
                      <a:solidFill>
                        <a:srgbClr val="D4DDEC"/>
                      </a:solidFill>
                    </a:lnL>
                    <a:lnR w="6191">
                      <a:solidFill>
                        <a:srgbClr val="D4DDEC"/>
                      </a:solidFill>
                    </a:lnR>
                    <a:lnB w="6191">
                      <a:solidFill>
                        <a:srgbClr val="D4DDEC"/>
                      </a:solidFill>
                    </a:lnB>
                    <a:solidFill>
                      <a:srgbClr val="FFFFFF"/>
                    </a:solidFill>
                  </a:tcPr>
                </a:tc>
                <a:tc>
                  <a:txBody>
                    <a:bodyPr/>
                    <a:lstStyle/>
                    <a:p>
                      <a:r>
                        <a:rPr sz="1463">
                          <a:solidFill>
                            <a:srgbClr val="14263F"/>
                          </a:solidFill>
                          <a:latin typeface="Aptos"/>
                          <a:ea typeface="Aptos"/>
                          <a:cs typeface="Aptos"/>
                        </a:rPr>
                        <a:t>What exceptions, false alarms or user questions did we handle?</a:t>
                      </a:r>
                    </a:p>
                  </a:txBody>
                  <a:tcPr marL="133350" marR="133350" marT="66675" marB="66675">
                    <a:lnR w="6191">
                      <a:solidFill>
                        <a:srgbClr val="D4DDEC"/>
                      </a:solidFill>
                    </a:lnR>
                    <a:lnB w="6191">
                      <a:solidFill>
                        <a:srgbClr val="D4DDEC"/>
                      </a:solidFill>
                    </a:lnB>
                    <a:solidFill>
                      <a:srgbClr val="FFFFFF"/>
                    </a:solidFill>
                  </a:tcPr>
                </a:tc>
              </a:tr>
            </a:tbl>
          </a:graphicData>
        </a:graphic>
      </p:graphicFrame>
      <p:sp>
        <p:nvSpPr>
          <p:cNvPr id="24" name="Business Plus free trial available. Confirm current trial terms, plan inclusions">
            <a:extLst xmlns:a="http://schemas.openxmlformats.org/drawingml/2006/main">
              <a:ext uri="{FF2B5EF4-FFF2-40B4-BE49-F238E27FC236}">
                <a16:creationId xmlns:a16="http://schemas.microsoft.com/office/drawing/2014/main" id="{C49856C1-BB4C-460C-BD40-A2C050E17B27}"/>
              </a:ext>
            </a:extLst>
          </p:cNvPr>
          <p:cNvSpPr>
            <a:spLocks xmlns:a="http://schemas.openxmlformats.org/drawingml/2006/main" noGrp="1"/>
          </p:cNvSpPr>
          <p:nvPr/>
        </p:nvSpPr>
        <p:spPr>
          <a:xfrm xmlns:a="http://schemas.openxmlformats.org/drawingml/2006/main">
            <a:off x="533400" y="6038850"/>
            <a:ext cx="11125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125" b="0">
                <a:solidFill>
                  <a:srgbClr val="4D6076"/>
                </a:solidFill>
                <a:latin typeface="Aptos"/>
                <a:ea typeface="Aptos"/>
                <a:cs typeface="Aptos"/>
              </a:defRPr>
            </a:defPPr>
            <a:lvl1pPr algn="l">
              <a:defRPr sz="1125" b="0">
                <a:solidFill>
                  <a:srgbClr val="4D6076"/>
                </a:solidFill>
                <a:latin typeface="Aptos"/>
                <a:ea typeface="Aptos"/>
                <a:cs typeface="Aptos"/>
              </a:defRPr>
            </a:lvl1pPr>
            <a:lvl2pPr algn="l">
              <a:defRPr sz="1125" b="0">
                <a:solidFill>
                  <a:srgbClr val="4D6076"/>
                </a:solidFill>
                <a:latin typeface="Aptos"/>
                <a:ea typeface="Aptos"/>
                <a:cs typeface="Aptos"/>
              </a:defRPr>
            </a:lvl2pPr>
            <a:lvl3pPr algn="l">
              <a:defRPr sz="1125" b="0">
                <a:solidFill>
                  <a:srgbClr val="4D6076"/>
                </a:solidFill>
                <a:latin typeface="Aptos"/>
                <a:ea typeface="Aptos"/>
                <a:cs typeface="Aptos"/>
              </a:defRPr>
            </a:lvl3pPr>
            <a:lvl4pPr algn="l">
              <a:defRPr sz="1125" b="0">
                <a:solidFill>
                  <a:srgbClr val="4D6076"/>
                </a:solidFill>
                <a:latin typeface="Aptos"/>
                <a:ea typeface="Aptos"/>
                <a:cs typeface="Aptos"/>
              </a:defRPr>
            </a:lvl4pPr>
            <a:lvl5pPr algn="l">
              <a:defRPr sz="1125" b="0">
                <a:solidFill>
                  <a:srgbClr val="4D6076"/>
                </a:solidFill>
                <a:latin typeface="Aptos"/>
                <a:ea typeface="Aptos"/>
                <a:cs typeface="Aptos"/>
              </a:defRPr>
            </a:lvl5pPr>
            <a:lvl6pPr algn="l">
              <a:defRPr sz="1125" b="0">
                <a:solidFill>
                  <a:srgbClr val="4D6076"/>
                </a:solidFill>
                <a:latin typeface="Aptos"/>
                <a:ea typeface="Aptos"/>
                <a:cs typeface="Aptos"/>
              </a:defRPr>
            </a:lvl6pPr>
            <a:lvl7pPr algn="l">
              <a:defRPr sz="1125" b="0">
                <a:solidFill>
                  <a:srgbClr val="4D6076"/>
                </a:solidFill>
                <a:latin typeface="Aptos"/>
                <a:ea typeface="Aptos"/>
                <a:cs typeface="Aptos"/>
              </a:defRPr>
            </a:lvl7pPr>
            <a:lvl8pPr algn="l">
              <a:defRPr sz="1125" b="0">
                <a:solidFill>
                  <a:srgbClr val="4D6076"/>
                </a:solidFill>
                <a:latin typeface="Aptos"/>
                <a:ea typeface="Aptos"/>
                <a:cs typeface="Aptos"/>
              </a:defRPr>
            </a:lvl8pPr>
            <a:lvl9pPr algn="l">
              <a:defRPr sz="1125" b="0">
                <a:solidFill>
                  <a:srgbClr val="4D6076"/>
                </a:solidFill>
                <a:latin typeface="Aptos"/>
                <a:ea typeface="Aptos"/>
                <a:cs typeface="Aptos"/>
              </a:defRPr>
            </a:lvl9pPr>
          </a:lstStyle>
          <a:p xmlns:a="http://schemas.openxmlformats.org/drawingml/2006/main">
            <a:pPr algn="l">
              <a:defRPr sz="1125" b="0">
                <a:solidFill>
                  <a:srgbClr val="4D6076"/>
                </a:solidFill>
                <a:latin typeface="Aptos"/>
                <a:ea typeface="Aptos"/>
                <a:cs typeface="Aptos"/>
              </a:defRPr>
            </a:pPr>
            <a:r>
              <a:rPr sz="1125" b="0">
                <a:solidFill>
                  <a:srgbClr val="4D6076"/>
                </a:solidFill>
                <a:latin typeface="Aptos"/>
                <a:ea typeface="Aptos"/>
                <a:cs typeface="Aptos"/>
              </a:rPr>
              <a:t>Business Plus free trial available. Confirm current trial terms, plan inclusions and licence costs before activation.</a:t>
            </a:r>
          </a:p>
        </p:txBody>
      </p:sp>
    </p:spTree>
    <p:extLst>
      <p:ext uri="{BB962C8B-B14F-4D97-AF65-F5344CB8AC3E}">
        <p14:creationId xmlns:p14="http://schemas.microsoft.com/office/powerpoint/2010/main" val="259222211"/>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APPENDIX / PRESENTER Q&amp;A">
            <a:extLst xmlns:a="http://schemas.openxmlformats.org/drawingml/2006/main">
              <a:ext uri="{FF2B5EF4-FFF2-40B4-BE49-F238E27FC236}">
                <a16:creationId xmlns:a16="http://schemas.microsoft.com/office/drawing/2014/main" id="{0EF421CC-74BE-4341-9C51-C4DC95333F0A}"/>
              </a:ext>
            </a:extLst>
          </p:cNvPr>
          <p:cNvSpPr>
            <a:spLocks xmlns:a="http://schemas.openxmlformats.org/drawingml/2006/main" noGrp="1"/>
          </p:cNvSpPr>
          <p:nvPr/>
        </p:nvSpPr>
        <p:spPr>
          <a:xfrm xmlns:a="http://schemas.openxmlformats.org/drawingml/2006/main">
            <a:off x="533400" y="285750"/>
            <a:ext cx="9810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125" b="1">
                <a:solidFill>
                  <a:srgbClr val="003EA5"/>
                </a:solidFill>
                <a:latin typeface="Aptos"/>
                <a:ea typeface="Aptos"/>
                <a:cs typeface="Aptos"/>
              </a:defRPr>
            </a:defPPr>
            <a:lvl1pPr algn="l">
              <a:defRPr sz="1125" b="1">
                <a:solidFill>
                  <a:srgbClr val="003EA5"/>
                </a:solidFill>
                <a:latin typeface="Aptos"/>
                <a:ea typeface="Aptos"/>
                <a:cs typeface="Aptos"/>
              </a:defRPr>
            </a:lvl1pPr>
            <a:lvl2pPr algn="l">
              <a:defRPr sz="1125" b="1">
                <a:solidFill>
                  <a:srgbClr val="003EA5"/>
                </a:solidFill>
                <a:latin typeface="Aptos"/>
                <a:ea typeface="Aptos"/>
                <a:cs typeface="Aptos"/>
              </a:defRPr>
            </a:lvl2pPr>
            <a:lvl3pPr algn="l">
              <a:defRPr sz="1125" b="1">
                <a:solidFill>
                  <a:srgbClr val="003EA5"/>
                </a:solidFill>
                <a:latin typeface="Aptos"/>
                <a:ea typeface="Aptos"/>
                <a:cs typeface="Aptos"/>
              </a:defRPr>
            </a:lvl3pPr>
            <a:lvl4pPr algn="l">
              <a:defRPr sz="1125" b="1">
                <a:solidFill>
                  <a:srgbClr val="003EA5"/>
                </a:solidFill>
                <a:latin typeface="Aptos"/>
                <a:ea typeface="Aptos"/>
                <a:cs typeface="Aptos"/>
              </a:defRPr>
            </a:lvl4pPr>
            <a:lvl5pPr algn="l">
              <a:defRPr sz="1125" b="1">
                <a:solidFill>
                  <a:srgbClr val="003EA5"/>
                </a:solidFill>
                <a:latin typeface="Aptos"/>
                <a:ea typeface="Aptos"/>
                <a:cs typeface="Aptos"/>
              </a:defRPr>
            </a:lvl5pPr>
            <a:lvl6pPr algn="l">
              <a:defRPr sz="1125" b="1">
                <a:solidFill>
                  <a:srgbClr val="003EA5"/>
                </a:solidFill>
                <a:latin typeface="Aptos"/>
                <a:ea typeface="Aptos"/>
                <a:cs typeface="Aptos"/>
              </a:defRPr>
            </a:lvl6pPr>
            <a:lvl7pPr algn="l">
              <a:defRPr sz="1125" b="1">
                <a:solidFill>
                  <a:srgbClr val="003EA5"/>
                </a:solidFill>
                <a:latin typeface="Aptos"/>
                <a:ea typeface="Aptos"/>
                <a:cs typeface="Aptos"/>
              </a:defRPr>
            </a:lvl7pPr>
            <a:lvl8pPr algn="l">
              <a:defRPr sz="1125" b="1">
                <a:solidFill>
                  <a:srgbClr val="003EA5"/>
                </a:solidFill>
                <a:latin typeface="Aptos"/>
                <a:ea typeface="Aptos"/>
                <a:cs typeface="Aptos"/>
              </a:defRPr>
            </a:lvl8pPr>
            <a:lvl9pPr algn="l">
              <a:defRPr sz="1125" b="1">
                <a:solidFill>
                  <a:srgbClr val="003EA5"/>
                </a:solidFill>
                <a:latin typeface="Aptos"/>
                <a:ea typeface="Aptos"/>
                <a:cs typeface="Aptos"/>
              </a:defRPr>
            </a:lvl9pPr>
          </a:lstStyle>
          <a:p xmlns:a="http://schemas.openxmlformats.org/drawingml/2006/main">
            <a:pPr algn="l">
              <a:defRPr sz="1125" b="1">
                <a:solidFill>
                  <a:srgbClr val="003EA5"/>
                </a:solidFill>
                <a:latin typeface="Aptos"/>
                <a:ea typeface="Aptos"/>
                <a:cs typeface="Aptos"/>
              </a:defRPr>
            </a:pPr>
            <a:r>
              <a:rPr sz="1125" b="1">
                <a:solidFill>
                  <a:srgbClr val="003EA5"/>
                </a:solidFill>
                <a:latin typeface="Aptos"/>
                <a:ea typeface="Aptos"/>
                <a:cs typeface="Aptos"/>
              </a:rPr>
              <a:t>APPENDIX / PRESENTER Q&amp;A</a:t>
            </a:r>
          </a:p>
        </p:txBody>
      </p:sp>
      <p:sp>
        <p:nvSpPr>
          <p:cNvPr id="2" name="Questions our teams are likely to ask">
            <a:extLst xmlns:a="http://schemas.openxmlformats.org/drawingml/2006/main">
              <a:ext uri="{FF2B5EF4-FFF2-40B4-BE49-F238E27FC236}">
                <a16:creationId xmlns:a16="http://schemas.microsoft.com/office/drawing/2014/main" id="{D440DA86-1974-4351-A88D-48BD72A680DC}"/>
              </a:ext>
            </a:extLst>
          </p:cNvPr>
          <p:cNvSpPr>
            <a:spLocks xmlns:a="http://schemas.openxmlformats.org/drawingml/2006/main" noGrp="1"/>
          </p:cNvSpPr>
          <p:nvPr/>
        </p:nvSpPr>
        <p:spPr>
          <a:xfrm xmlns:a="http://schemas.openxmlformats.org/drawingml/2006/main">
            <a:off x="533400" y="695325"/>
            <a:ext cx="111252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925" b="1">
                <a:solidFill>
                  <a:srgbClr val="14263F"/>
                </a:solidFill>
                <a:latin typeface="Aptos"/>
                <a:ea typeface="Aptos"/>
                <a:cs typeface="Aptos"/>
              </a:defRPr>
            </a:defPPr>
            <a:lvl1pPr algn="l">
              <a:defRPr sz="2925" b="1">
                <a:solidFill>
                  <a:srgbClr val="14263F"/>
                </a:solidFill>
                <a:latin typeface="Aptos"/>
                <a:ea typeface="Aptos"/>
                <a:cs typeface="Aptos"/>
              </a:defRPr>
            </a:lvl1pPr>
            <a:lvl2pPr algn="l">
              <a:defRPr sz="2925" b="1">
                <a:solidFill>
                  <a:srgbClr val="14263F"/>
                </a:solidFill>
                <a:latin typeface="Aptos"/>
                <a:ea typeface="Aptos"/>
                <a:cs typeface="Aptos"/>
              </a:defRPr>
            </a:lvl2pPr>
            <a:lvl3pPr algn="l">
              <a:defRPr sz="2925" b="1">
                <a:solidFill>
                  <a:srgbClr val="14263F"/>
                </a:solidFill>
                <a:latin typeface="Aptos"/>
                <a:ea typeface="Aptos"/>
                <a:cs typeface="Aptos"/>
              </a:defRPr>
            </a:lvl3pPr>
            <a:lvl4pPr algn="l">
              <a:defRPr sz="2925" b="1">
                <a:solidFill>
                  <a:srgbClr val="14263F"/>
                </a:solidFill>
                <a:latin typeface="Aptos"/>
                <a:ea typeface="Aptos"/>
                <a:cs typeface="Aptos"/>
              </a:defRPr>
            </a:lvl4pPr>
            <a:lvl5pPr algn="l">
              <a:defRPr sz="2925" b="1">
                <a:solidFill>
                  <a:srgbClr val="14263F"/>
                </a:solidFill>
                <a:latin typeface="Aptos"/>
                <a:ea typeface="Aptos"/>
                <a:cs typeface="Aptos"/>
              </a:defRPr>
            </a:lvl5pPr>
            <a:lvl6pPr algn="l">
              <a:defRPr sz="2925" b="1">
                <a:solidFill>
                  <a:srgbClr val="14263F"/>
                </a:solidFill>
                <a:latin typeface="Aptos"/>
                <a:ea typeface="Aptos"/>
                <a:cs typeface="Aptos"/>
              </a:defRPr>
            </a:lvl6pPr>
            <a:lvl7pPr algn="l">
              <a:defRPr sz="2925" b="1">
                <a:solidFill>
                  <a:srgbClr val="14263F"/>
                </a:solidFill>
                <a:latin typeface="Aptos"/>
                <a:ea typeface="Aptos"/>
                <a:cs typeface="Aptos"/>
              </a:defRPr>
            </a:lvl7pPr>
            <a:lvl8pPr algn="l">
              <a:defRPr sz="2925" b="1">
                <a:solidFill>
                  <a:srgbClr val="14263F"/>
                </a:solidFill>
                <a:latin typeface="Aptos"/>
                <a:ea typeface="Aptos"/>
                <a:cs typeface="Aptos"/>
              </a:defRPr>
            </a:lvl8pPr>
            <a:lvl9pPr algn="l">
              <a:defRPr sz="2925" b="1">
                <a:solidFill>
                  <a:srgbClr val="14263F"/>
                </a:solidFill>
                <a:latin typeface="Aptos"/>
                <a:ea typeface="Aptos"/>
                <a:cs typeface="Aptos"/>
              </a:defRPr>
            </a:lvl9pPr>
          </a:lstStyle>
          <a:p xmlns:a="http://schemas.openxmlformats.org/drawingml/2006/main">
            <a:pPr algn="l">
              <a:defRPr sz="2925" b="1">
                <a:solidFill>
                  <a:srgbClr val="14263F"/>
                </a:solidFill>
                <a:latin typeface="Aptos"/>
                <a:ea typeface="Aptos"/>
                <a:cs typeface="Aptos"/>
              </a:defRPr>
            </a:pPr>
            <a:r>
              <a:rPr sz="2925" b="1">
                <a:solidFill>
                  <a:srgbClr val="14263F"/>
                </a:solidFill>
                <a:latin typeface="Aptos"/>
                <a:ea typeface="Aptos"/>
                <a:cs typeface="Aptos"/>
              </a:rPr>
              <a:t>Questions our teams are likely to ask</a:t>
            </a:r>
          </a:p>
        </p:txBody>
      </p:sp>
      <p:sp>
        <p:nvSpPr>
          <p:cNvPr id="3" name="">
            <a:extLst xmlns:a="http://schemas.openxmlformats.org/drawingml/2006/main">
              <a:ext uri="{FF2B5EF4-FFF2-40B4-BE49-F238E27FC236}">
                <a16:creationId xmlns:a16="http://schemas.microsoft.com/office/drawing/2014/main" id="{210CB202-2C62-40C5-AF15-E5E2BBFD405E}"/>
              </a:ext>
            </a:extLst>
          </p:cNvPr>
          <p:cNvSpPr>
            <a:spLocks xmlns:a="http://schemas.openxmlformats.org/drawingml/2006/main" noGrp="1"/>
          </p:cNvSpPr>
          <p:nvPr/>
        </p:nvSpPr>
        <p:spPr>
          <a:xfrm xmlns:a="http://schemas.openxmlformats.org/drawingml/2006/main">
            <a:off x="533400" y="1743075"/>
            <a:ext cx="11125200" cy="0"/>
          </a:xfrm>
          <a:prstGeom xmlns:a="http://schemas.openxmlformats.org/drawingml/2006/main" prst="line">
            <a:avLst/>
          </a:prstGeom>
          <a:noFill xmlns:a="http://schemas.openxmlformats.org/drawingml/2006/main"/>
          <a:ln xmlns:a="http://schemas.openxmlformats.org/drawingml/2006/main" w="9525">
            <a:solidFill>
              <a:srgbClr val="D4DDEC"/>
            </a:solidFill>
          </a:ln>
        </p:spPr>
      </p:sp>
      <p:pic>
        <p:nvPicPr>
          <p:cNvPr id="4" name="">
            <a:extLst xmlns:a="http://schemas.openxmlformats.org/drawingml/2006/main">
              <a:ext uri="{FF2B5EF4-FFF2-40B4-BE49-F238E27FC236}">
                <a16:creationId xmlns:a16="http://schemas.microsoft.com/office/drawing/2014/main" id="{96447322-D141-4344-8E37-D51CD0BE7BAD}"/>
              </a:ext>
            </a:extLst>
          </p:cNvPr>
          <p:cNvPicPr>
            <a:picLocks xmlns:a="http://schemas.openxmlformats.org/drawingml/2006/main" noChangeAspect="1"/>
          </p:cNvPicPr>
          <p:nvPr/>
        </p:nvPicPr>
        <p:blipFill>
          <a:blip xmlns:r="http://schemas.openxmlformats.org/officeDocument/2006/relationships" xmlns:a="http://schemas.openxmlformats.org/drawingml/2006/main" r:embed="R2755aa191d7a4c5d"/>
          <a:stretch xmlns:a="http://schemas.openxmlformats.org/drawingml/2006/main"/>
        </p:blipFill>
        <p:spPr>
          <a:xfrm xmlns:a="http://schemas.openxmlformats.org/drawingml/2006/main">
            <a:off x="533400" y="6363260"/>
            <a:ext cx="1333500" cy="294154"/>
          </a:xfrm>
          <a:prstGeom xmlns:a="http://schemas.openxmlformats.org/drawingml/2006/main" prst="rect">
            <a:avLst/>
          </a:prstGeom>
        </p:spPr>
      </p:pic>
      <p:sp>
        <p:nvSpPr>
          <p:cNvPr id="5" name="Browser Security">
            <a:extLst xmlns:a="http://schemas.openxmlformats.org/drawingml/2006/main">
              <a:ext uri="{FF2B5EF4-FFF2-40B4-BE49-F238E27FC236}">
                <a16:creationId xmlns:a16="http://schemas.microsoft.com/office/drawing/2014/main" id="{17EBFF7F-0273-4F10-A988-05BCA6C625BA}"/>
              </a:ext>
            </a:extLst>
          </p:cNvPr>
          <p:cNvSpPr>
            <a:spLocks xmlns:a="http://schemas.openxmlformats.org/drawingml/2006/main" noGrp="1"/>
          </p:cNvSpPr>
          <p:nvPr/>
        </p:nvSpPr>
        <p:spPr>
          <a:xfrm xmlns:a="http://schemas.openxmlformats.org/drawingml/2006/main">
            <a:off x="8905875" y="6410325"/>
            <a:ext cx="2095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050" b="0">
                <a:solidFill>
                  <a:srgbClr val="4D6076"/>
                </a:solidFill>
                <a:latin typeface="Aptos"/>
                <a:ea typeface="Aptos"/>
                <a:cs typeface="Aptos"/>
              </a:defRPr>
            </a:defPPr>
            <a:lvl1pPr algn="r">
              <a:defRPr sz="1050" b="0">
                <a:solidFill>
                  <a:srgbClr val="4D6076"/>
                </a:solidFill>
                <a:latin typeface="Aptos"/>
                <a:ea typeface="Aptos"/>
                <a:cs typeface="Aptos"/>
              </a:defRPr>
            </a:lvl1pPr>
            <a:lvl2pPr algn="r">
              <a:defRPr sz="1050" b="0">
                <a:solidFill>
                  <a:srgbClr val="4D6076"/>
                </a:solidFill>
                <a:latin typeface="Aptos"/>
                <a:ea typeface="Aptos"/>
                <a:cs typeface="Aptos"/>
              </a:defRPr>
            </a:lvl2pPr>
            <a:lvl3pPr algn="r">
              <a:defRPr sz="1050" b="0">
                <a:solidFill>
                  <a:srgbClr val="4D6076"/>
                </a:solidFill>
                <a:latin typeface="Aptos"/>
                <a:ea typeface="Aptos"/>
                <a:cs typeface="Aptos"/>
              </a:defRPr>
            </a:lvl3pPr>
            <a:lvl4pPr algn="r">
              <a:defRPr sz="1050" b="0">
                <a:solidFill>
                  <a:srgbClr val="4D6076"/>
                </a:solidFill>
                <a:latin typeface="Aptos"/>
                <a:ea typeface="Aptos"/>
                <a:cs typeface="Aptos"/>
              </a:defRPr>
            </a:lvl4pPr>
            <a:lvl5pPr algn="r">
              <a:defRPr sz="1050" b="0">
                <a:solidFill>
                  <a:srgbClr val="4D6076"/>
                </a:solidFill>
                <a:latin typeface="Aptos"/>
                <a:ea typeface="Aptos"/>
                <a:cs typeface="Aptos"/>
              </a:defRPr>
            </a:lvl5pPr>
            <a:lvl6pPr algn="r">
              <a:defRPr sz="1050" b="0">
                <a:solidFill>
                  <a:srgbClr val="4D6076"/>
                </a:solidFill>
                <a:latin typeface="Aptos"/>
                <a:ea typeface="Aptos"/>
                <a:cs typeface="Aptos"/>
              </a:defRPr>
            </a:lvl6pPr>
            <a:lvl7pPr algn="r">
              <a:defRPr sz="1050" b="0">
                <a:solidFill>
                  <a:srgbClr val="4D6076"/>
                </a:solidFill>
                <a:latin typeface="Aptos"/>
                <a:ea typeface="Aptos"/>
                <a:cs typeface="Aptos"/>
              </a:defRPr>
            </a:lvl7pPr>
            <a:lvl8pPr algn="r">
              <a:defRPr sz="1050" b="0">
                <a:solidFill>
                  <a:srgbClr val="4D6076"/>
                </a:solidFill>
                <a:latin typeface="Aptos"/>
                <a:ea typeface="Aptos"/>
                <a:cs typeface="Aptos"/>
              </a:defRPr>
            </a:lvl8pPr>
            <a:lvl9pPr algn="r">
              <a:defRPr sz="1050" b="0">
                <a:solidFill>
                  <a:srgbClr val="4D6076"/>
                </a:solidFill>
                <a:latin typeface="Aptos"/>
                <a:ea typeface="Aptos"/>
                <a:cs typeface="Aptos"/>
              </a:defRPr>
            </a:lvl9pPr>
          </a:lstStyle>
          <a:p xmlns:a="http://schemas.openxmlformats.org/drawingml/2006/main">
            <a:pPr algn="r">
              <a:defRPr sz="1050" b="0">
                <a:solidFill>
                  <a:srgbClr val="4D6076"/>
                </a:solidFill>
                <a:latin typeface="Aptos"/>
                <a:ea typeface="Aptos"/>
                <a:cs typeface="Aptos"/>
              </a:defRPr>
            </a:pPr>
            <a:r>
              <a:rPr sz="1050" b="0">
                <a:solidFill>
                  <a:srgbClr val="4D6076"/>
                </a:solidFill>
                <a:latin typeface="Aptos"/>
                <a:ea typeface="Aptos"/>
                <a:cs typeface="Aptos"/>
              </a:rPr>
              <a:t>Browser Security</a:t>
            </a:r>
          </a:p>
        </p:txBody>
      </p:sp>
      <p:sp>
        <p:nvSpPr>
          <p:cNvPr id="6" name="14">
            <a:extLst xmlns:a="http://schemas.openxmlformats.org/drawingml/2006/main">
              <a:ext uri="{FF2B5EF4-FFF2-40B4-BE49-F238E27FC236}">
                <a16:creationId xmlns:a16="http://schemas.microsoft.com/office/drawing/2014/main" id="{592E5A68-00D2-4E85-AA9F-3B45AE8C8425}"/>
              </a:ext>
            </a:extLst>
          </p:cNvPr>
          <p:cNvSpPr>
            <a:spLocks xmlns:a="http://schemas.openxmlformats.org/drawingml/2006/main" noGrp="1"/>
          </p:cNvSpPr>
          <p:nvPr/>
        </p:nvSpPr>
        <p:spPr>
          <a:xfrm xmlns:a="http://schemas.openxmlformats.org/drawingml/2006/main">
            <a:off x="11334750" y="6381750"/>
            <a:ext cx="3238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75" b="1">
                <a:solidFill>
                  <a:srgbClr val="003EA5"/>
                </a:solidFill>
                <a:latin typeface="Aptos"/>
                <a:ea typeface="Aptos"/>
                <a:cs typeface="Aptos"/>
              </a:defRPr>
            </a:defPPr>
            <a:lvl1pPr algn="r">
              <a:defRPr sz="1275" b="1">
                <a:solidFill>
                  <a:srgbClr val="003EA5"/>
                </a:solidFill>
                <a:latin typeface="Aptos"/>
                <a:ea typeface="Aptos"/>
                <a:cs typeface="Aptos"/>
              </a:defRPr>
            </a:lvl1pPr>
            <a:lvl2pPr algn="r">
              <a:defRPr sz="1275" b="1">
                <a:solidFill>
                  <a:srgbClr val="003EA5"/>
                </a:solidFill>
                <a:latin typeface="Aptos"/>
                <a:ea typeface="Aptos"/>
                <a:cs typeface="Aptos"/>
              </a:defRPr>
            </a:lvl2pPr>
            <a:lvl3pPr algn="r">
              <a:defRPr sz="1275" b="1">
                <a:solidFill>
                  <a:srgbClr val="003EA5"/>
                </a:solidFill>
                <a:latin typeface="Aptos"/>
                <a:ea typeface="Aptos"/>
                <a:cs typeface="Aptos"/>
              </a:defRPr>
            </a:lvl3pPr>
            <a:lvl4pPr algn="r">
              <a:defRPr sz="1275" b="1">
                <a:solidFill>
                  <a:srgbClr val="003EA5"/>
                </a:solidFill>
                <a:latin typeface="Aptos"/>
                <a:ea typeface="Aptos"/>
                <a:cs typeface="Aptos"/>
              </a:defRPr>
            </a:lvl4pPr>
            <a:lvl5pPr algn="r">
              <a:defRPr sz="1275" b="1">
                <a:solidFill>
                  <a:srgbClr val="003EA5"/>
                </a:solidFill>
                <a:latin typeface="Aptos"/>
                <a:ea typeface="Aptos"/>
                <a:cs typeface="Aptos"/>
              </a:defRPr>
            </a:lvl5pPr>
            <a:lvl6pPr algn="r">
              <a:defRPr sz="1275" b="1">
                <a:solidFill>
                  <a:srgbClr val="003EA5"/>
                </a:solidFill>
                <a:latin typeface="Aptos"/>
                <a:ea typeface="Aptos"/>
                <a:cs typeface="Aptos"/>
              </a:defRPr>
            </a:lvl6pPr>
            <a:lvl7pPr algn="r">
              <a:defRPr sz="1275" b="1">
                <a:solidFill>
                  <a:srgbClr val="003EA5"/>
                </a:solidFill>
                <a:latin typeface="Aptos"/>
                <a:ea typeface="Aptos"/>
                <a:cs typeface="Aptos"/>
              </a:defRPr>
            </a:lvl7pPr>
            <a:lvl8pPr algn="r">
              <a:defRPr sz="1275" b="1">
                <a:solidFill>
                  <a:srgbClr val="003EA5"/>
                </a:solidFill>
                <a:latin typeface="Aptos"/>
                <a:ea typeface="Aptos"/>
                <a:cs typeface="Aptos"/>
              </a:defRPr>
            </a:lvl8pPr>
            <a:lvl9pPr algn="r">
              <a:defRPr sz="1275" b="1">
                <a:solidFill>
                  <a:srgbClr val="003EA5"/>
                </a:solidFill>
                <a:latin typeface="Aptos"/>
                <a:ea typeface="Aptos"/>
                <a:cs typeface="Aptos"/>
              </a:defRPr>
            </a:lvl9pPr>
          </a:lstStyle>
          <a:p xmlns:a="http://schemas.openxmlformats.org/drawingml/2006/main">
            <a:pPr algn="r">
              <a:defRPr sz="1275" b="1">
                <a:solidFill>
                  <a:srgbClr val="003EA5"/>
                </a:solidFill>
                <a:latin typeface="Aptos"/>
                <a:ea typeface="Aptos"/>
                <a:cs typeface="Aptos"/>
              </a:defRPr>
            </a:pPr>
            <a:r>
              <a:rPr sz="1275" b="1">
                <a:solidFill>
                  <a:srgbClr val="003EA5"/>
                </a:solidFill>
                <a:latin typeface="Aptos"/>
                <a:ea typeface="Aptos"/>
                <a:cs typeface="Aptos"/>
              </a:rPr>
              <a:t>14</a:t>
            </a:r>
          </a:p>
        </p:txBody>
      </p:sp>
      <p:sp>
        <p:nvSpPr>
          <p:cNvPr id="7" name="">
            <a:extLst xmlns:a="http://schemas.openxmlformats.org/drawingml/2006/main">
              <a:ext uri="{FF2B5EF4-FFF2-40B4-BE49-F238E27FC236}">
                <a16:creationId xmlns:a16="http://schemas.microsoft.com/office/drawing/2014/main" id="{7909975C-1EAA-4AC0-898A-B8F4A82CEC41}"/>
              </a:ext>
            </a:extLst>
          </p:cNvPr>
          <p:cNvSpPr>
            <a:spLocks xmlns:a="http://schemas.openxmlformats.org/drawingml/2006/main" noGrp="1"/>
          </p:cNvSpPr>
          <p:nvPr/>
        </p:nvSpPr>
        <p:spPr>
          <a:xfrm xmlns:a="http://schemas.openxmlformats.org/drawingml/2006/main">
            <a:off x="533400" y="2162175"/>
            <a:ext cx="5181600" cy="0"/>
          </a:xfrm>
          <a:prstGeom xmlns:a="http://schemas.openxmlformats.org/drawingml/2006/main" prst="line">
            <a:avLst/>
          </a:prstGeom>
          <a:noFill xmlns:a="http://schemas.openxmlformats.org/drawingml/2006/main"/>
          <a:ln xmlns:a="http://schemas.openxmlformats.org/drawingml/2006/main" w="9525">
            <a:solidFill>
              <a:srgbClr val="D4DDEC"/>
            </a:solidFill>
          </a:ln>
        </p:spPr>
      </p:sp>
      <p:sp>
        <p:nvSpPr>
          <p:cNvPr id="8" name="Does this replace our existing tools?">
            <a:extLst xmlns:a="http://schemas.openxmlformats.org/drawingml/2006/main">
              <a:ext uri="{FF2B5EF4-FFF2-40B4-BE49-F238E27FC236}">
                <a16:creationId xmlns:a16="http://schemas.microsoft.com/office/drawing/2014/main" id="{5A94A880-7DD3-4D54-9E4A-C061A95C66BC}"/>
              </a:ext>
            </a:extLst>
          </p:cNvPr>
          <p:cNvSpPr>
            <a:spLocks xmlns:a="http://schemas.openxmlformats.org/drawingml/2006/main" noGrp="1"/>
          </p:cNvSpPr>
          <p:nvPr/>
        </p:nvSpPr>
        <p:spPr>
          <a:xfrm xmlns:a="http://schemas.openxmlformats.org/drawingml/2006/main">
            <a:off x="533400" y="2266950"/>
            <a:ext cx="51816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38" b="1">
                <a:solidFill>
                  <a:srgbClr val="003EA5"/>
                </a:solidFill>
                <a:latin typeface="Aptos"/>
                <a:ea typeface="Aptos"/>
                <a:cs typeface="Aptos"/>
              </a:defRPr>
            </a:defPPr>
            <a:lvl1pPr algn="l">
              <a:defRPr sz="1538" b="1">
                <a:solidFill>
                  <a:srgbClr val="003EA5"/>
                </a:solidFill>
                <a:latin typeface="Aptos"/>
                <a:ea typeface="Aptos"/>
                <a:cs typeface="Aptos"/>
              </a:defRPr>
            </a:lvl1pPr>
            <a:lvl2pPr algn="l">
              <a:defRPr sz="1538" b="1">
                <a:solidFill>
                  <a:srgbClr val="003EA5"/>
                </a:solidFill>
                <a:latin typeface="Aptos"/>
                <a:ea typeface="Aptos"/>
                <a:cs typeface="Aptos"/>
              </a:defRPr>
            </a:lvl2pPr>
            <a:lvl3pPr algn="l">
              <a:defRPr sz="1538" b="1">
                <a:solidFill>
                  <a:srgbClr val="003EA5"/>
                </a:solidFill>
                <a:latin typeface="Aptos"/>
                <a:ea typeface="Aptos"/>
                <a:cs typeface="Aptos"/>
              </a:defRPr>
            </a:lvl3pPr>
            <a:lvl4pPr algn="l">
              <a:defRPr sz="1538" b="1">
                <a:solidFill>
                  <a:srgbClr val="003EA5"/>
                </a:solidFill>
                <a:latin typeface="Aptos"/>
                <a:ea typeface="Aptos"/>
                <a:cs typeface="Aptos"/>
              </a:defRPr>
            </a:lvl4pPr>
            <a:lvl5pPr algn="l">
              <a:defRPr sz="1538" b="1">
                <a:solidFill>
                  <a:srgbClr val="003EA5"/>
                </a:solidFill>
                <a:latin typeface="Aptos"/>
                <a:ea typeface="Aptos"/>
                <a:cs typeface="Aptos"/>
              </a:defRPr>
            </a:lvl5pPr>
            <a:lvl6pPr algn="l">
              <a:defRPr sz="1538" b="1">
                <a:solidFill>
                  <a:srgbClr val="003EA5"/>
                </a:solidFill>
                <a:latin typeface="Aptos"/>
                <a:ea typeface="Aptos"/>
                <a:cs typeface="Aptos"/>
              </a:defRPr>
            </a:lvl6pPr>
            <a:lvl7pPr algn="l">
              <a:defRPr sz="1538" b="1">
                <a:solidFill>
                  <a:srgbClr val="003EA5"/>
                </a:solidFill>
                <a:latin typeface="Aptos"/>
                <a:ea typeface="Aptos"/>
                <a:cs typeface="Aptos"/>
              </a:defRPr>
            </a:lvl7pPr>
            <a:lvl8pPr algn="l">
              <a:defRPr sz="1538" b="1">
                <a:solidFill>
                  <a:srgbClr val="003EA5"/>
                </a:solidFill>
                <a:latin typeface="Aptos"/>
                <a:ea typeface="Aptos"/>
                <a:cs typeface="Aptos"/>
              </a:defRPr>
            </a:lvl8pPr>
            <a:lvl9pPr algn="l">
              <a:defRPr sz="1538" b="1">
                <a:solidFill>
                  <a:srgbClr val="003EA5"/>
                </a:solidFill>
                <a:latin typeface="Aptos"/>
                <a:ea typeface="Aptos"/>
                <a:cs typeface="Aptos"/>
              </a:defRPr>
            </a:lvl9pPr>
          </a:lstStyle>
          <a:p xmlns:a="http://schemas.openxmlformats.org/drawingml/2006/main">
            <a:pPr algn="l">
              <a:defRPr sz="1538" b="1">
                <a:solidFill>
                  <a:srgbClr val="003EA5"/>
                </a:solidFill>
                <a:latin typeface="Aptos"/>
                <a:ea typeface="Aptos"/>
                <a:cs typeface="Aptos"/>
              </a:defRPr>
            </a:pPr>
            <a:r>
              <a:rPr sz="1538" b="1">
                <a:solidFill>
                  <a:srgbClr val="003EA5"/>
                </a:solidFill>
                <a:latin typeface="Aptos"/>
                <a:ea typeface="Aptos"/>
                <a:cs typeface="Aptos"/>
              </a:rPr>
              <a:t>Does this replace our existing tools?</a:t>
            </a:r>
          </a:p>
        </p:txBody>
      </p:sp>
      <p:sp>
        <p:nvSpPr>
          <p:cNvPr id="9" name="No. Keep email security, endpoint controls, MFA and awareness training. Evaluate">
            <a:extLst xmlns:a="http://schemas.openxmlformats.org/drawingml/2006/main">
              <a:ext uri="{FF2B5EF4-FFF2-40B4-BE49-F238E27FC236}">
                <a16:creationId xmlns:a16="http://schemas.microsoft.com/office/drawing/2014/main" id="{26979E0F-CC83-4CAD-ABD3-3711B1A8BC1C}"/>
              </a:ext>
            </a:extLst>
          </p:cNvPr>
          <p:cNvSpPr>
            <a:spLocks xmlns:a="http://schemas.openxmlformats.org/drawingml/2006/main" noGrp="1"/>
          </p:cNvSpPr>
          <p:nvPr/>
        </p:nvSpPr>
        <p:spPr>
          <a:xfrm xmlns:a="http://schemas.openxmlformats.org/drawingml/2006/main">
            <a:off x="533400" y="2647950"/>
            <a:ext cx="51816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388" b="0">
                <a:solidFill>
                  <a:srgbClr val="4D6076"/>
                </a:solidFill>
                <a:latin typeface="Aptos"/>
                <a:ea typeface="Aptos"/>
                <a:cs typeface="Aptos"/>
              </a:defRPr>
            </a:defPPr>
            <a:lvl1pPr algn="l">
              <a:defRPr sz="1388" b="0">
                <a:solidFill>
                  <a:srgbClr val="4D6076"/>
                </a:solidFill>
                <a:latin typeface="Aptos"/>
                <a:ea typeface="Aptos"/>
                <a:cs typeface="Aptos"/>
              </a:defRPr>
            </a:lvl1pPr>
            <a:lvl2pPr algn="l">
              <a:defRPr sz="1388" b="0">
                <a:solidFill>
                  <a:srgbClr val="4D6076"/>
                </a:solidFill>
                <a:latin typeface="Aptos"/>
                <a:ea typeface="Aptos"/>
                <a:cs typeface="Aptos"/>
              </a:defRPr>
            </a:lvl2pPr>
            <a:lvl3pPr algn="l">
              <a:defRPr sz="1388" b="0">
                <a:solidFill>
                  <a:srgbClr val="4D6076"/>
                </a:solidFill>
                <a:latin typeface="Aptos"/>
                <a:ea typeface="Aptos"/>
                <a:cs typeface="Aptos"/>
              </a:defRPr>
            </a:lvl3pPr>
            <a:lvl4pPr algn="l">
              <a:defRPr sz="1388" b="0">
                <a:solidFill>
                  <a:srgbClr val="4D6076"/>
                </a:solidFill>
                <a:latin typeface="Aptos"/>
                <a:ea typeface="Aptos"/>
                <a:cs typeface="Aptos"/>
              </a:defRPr>
            </a:lvl4pPr>
            <a:lvl5pPr algn="l">
              <a:defRPr sz="1388" b="0">
                <a:solidFill>
                  <a:srgbClr val="4D6076"/>
                </a:solidFill>
                <a:latin typeface="Aptos"/>
                <a:ea typeface="Aptos"/>
                <a:cs typeface="Aptos"/>
              </a:defRPr>
            </a:lvl5pPr>
            <a:lvl6pPr algn="l">
              <a:defRPr sz="1388" b="0">
                <a:solidFill>
                  <a:srgbClr val="4D6076"/>
                </a:solidFill>
                <a:latin typeface="Aptos"/>
                <a:ea typeface="Aptos"/>
                <a:cs typeface="Aptos"/>
              </a:defRPr>
            </a:lvl6pPr>
            <a:lvl7pPr algn="l">
              <a:defRPr sz="1388" b="0">
                <a:solidFill>
                  <a:srgbClr val="4D6076"/>
                </a:solidFill>
                <a:latin typeface="Aptos"/>
                <a:ea typeface="Aptos"/>
                <a:cs typeface="Aptos"/>
              </a:defRPr>
            </a:lvl7pPr>
            <a:lvl8pPr algn="l">
              <a:defRPr sz="1388" b="0">
                <a:solidFill>
                  <a:srgbClr val="4D6076"/>
                </a:solidFill>
                <a:latin typeface="Aptos"/>
                <a:ea typeface="Aptos"/>
                <a:cs typeface="Aptos"/>
              </a:defRPr>
            </a:lvl8pPr>
            <a:lvl9pPr algn="l">
              <a:defRPr sz="1388" b="0">
                <a:solidFill>
                  <a:srgbClr val="4D6076"/>
                </a:solidFill>
                <a:latin typeface="Aptos"/>
                <a:ea typeface="Aptos"/>
                <a:cs typeface="Aptos"/>
              </a:defRPr>
            </a:lvl9pPr>
          </a:lstStyle>
          <a:p xmlns:a="http://schemas.openxmlformats.org/drawingml/2006/main">
            <a:pPr algn="l">
              <a:defRPr sz="1388" b="0">
                <a:solidFill>
                  <a:srgbClr val="4D6076"/>
                </a:solidFill>
                <a:latin typeface="Aptos"/>
                <a:ea typeface="Aptos"/>
                <a:cs typeface="Aptos"/>
              </a:defRPr>
            </a:pPr>
            <a:r>
              <a:rPr sz="1388" b="0">
                <a:solidFill>
                  <a:srgbClr val="4D6076"/>
                </a:solidFill>
                <a:latin typeface="Aptos"/>
                <a:ea typeface="Aptos"/>
                <a:cs typeface="Aptos"/>
              </a:rPr>
              <a:t>No. Keep email security, endpoint controls, MFA and awareness training. Evaluate the extra browser layer.</a:t>
            </a:r>
          </a:p>
        </p:txBody>
      </p:sp>
      <p:sp>
        <p:nvSpPr>
          <p:cNvPr id="10" name="">
            <a:extLst xmlns:a="http://schemas.openxmlformats.org/drawingml/2006/main">
              <a:ext uri="{FF2B5EF4-FFF2-40B4-BE49-F238E27FC236}">
                <a16:creationId xmlns:a16="http://schemas.microsoft.com/office/drawing/2014/main" id="{C1A3739E-7539-4FAB-A218-522D500D8543}"/>
              </a:ext>
            </a:extLst>
          </p:cNvPr>
          <p:cNvSpPr>
            <a:spLocks xmlns:a="http://schemas.openxmlformats.org/drawingml/2006/main" noGrp="1"/>
          </p:cNvSpPr>
          <p:nvPr/>
        </p:nvSpPr>
        <p:spPr>
          <a:xfrm xmlns:a="http://schemas.openxmlformats.org/drawingml/2006/main">
            <a:off x="6477000" y="2162175"/>
            <a:ext cx="5181600" cy="0"/>
          </a:xfrm>
          <a:prstGeom xmlns:a="http://schemas.openxmlformats.org/drawingml/2006/main" prst="line">
            <a:avLst/>
          </a:prstGeom>
          <a:noFill xmlns:a="http://schemas.openxmlformats.org/drawingml/2006/main"/>
          <a:ln xmlns:a="http://schemas.openxmlformats.org/drawingml/2006/main" w="9525">
            <a:solidFill>
              <a:srgbClr val="D4DDEC"/>
            </a:solidFill>
          </a:ln>
        </p:spPr>
      </p:sp>
      <p:sp>
        <p:nvSpPr>
          <p:cNvPr id="11" name="What happens after a false alarm?">
            <a:extLst xmlns:a="http://schemas.openxmlformats.org/drawingml/2006/main">
              <a:ext uri="{FF2B5EF4-FFF2-40B4-BE49-F238E27FC236}">
                <a16:creationId xmlns:a16="http://schemas.microsoft.com/office/drawing/2014/main" id="{5B63E1C6-0C69-455B-82A8-EE5CEB9A04E6}"/>
              </a:ext>
            </a:extLst>
          </p:cNvPr>
          <p:cNvSpPr>
            <a:spLocks xmlns:a="http://schemas.openxmlformats.org/drawingml/2006/main" noGrp="1"/>
          </p:cNvSpPr>
          <p:nvPr/>
        </p:nvSpPr>
        <p:spPr>
          <a:xfrm xmlns:a="http://schemas.openxmlformats.org/drawingml/2006/main">
            <a:off x="6477000" y="2266950"/>
            <a:ext cx="51816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38" b="1">
                <a:solidFill>
                  <a:srgbClr val="007E87"/>
                </a:solidFill>
                <a:latin typeface="Aptos"/>
                <a:ea typeface="Aptos"/>
                <a:cs typeface="Aptos"/>
              </a:defRPr>
            </a:defPPr>
            <a:lvl1pPr algn="l">
              <a:defRPr sz="1538" b="1">
                <a:solidFill>
                  <a:srgbClr val="007E87"/>
                </a:solidFill>
                <a:latin typeface="Aptos"/>
                <a:ea typeface="Aptos"/>
                <a:cs typeface="Aptos"/>
              </a:defRPr>
            </a:lvl1pPr>
            <a:lvl2pPr algn="l">
              <a:defRPr sz="1538" b="1">
                <a:solidFill>
                  <a:srgbClr val="007E87"/>
                </a:solidFill>
                <a:latin typeface="Aptos"/>
                <a:ea typeface="Aptos"/>
                <a:cs typeface="Aptos"/>
              </a:defRPr>
            </a:lvl2pPr>
            <a:lvl3pPr algn="l">
              <a:defRPr sz="1538" b="1">
                <a:solidFill>
                  <a:srgbClr val="007E87"/>
                </a:solidFill>
                <a:latin typeface="Aptos"/>
                <a:ea typeface="Aptos"/>
                <a:cs typeface="Aptos"/>
              </a:defRPr>
            </a:lvl3pPr>
            <a:lvl4pPr algn="l">
              <a:defRPr sz="1538" b="1">
                <a:solidFill>
                  <a:srgbClr val="007E87"/>
                </a:solidFill>
                <a:latin typeface="Aptos"/>
                <a:ea typeface="Aptos"/>
                <a:cs typeface="Aptos"/>
              </a:defRPr>
            </a:lvl4pPr>
            <a:lvl5pPr algn="l">
              <a:defRPr sz="1538" b="1">
                <a:solidFill>
                  <a:srgbClr val="007E87"/>
                </a:solidFill>
                <a:latin typeface="Aptos"/>
                <a:ea typeface="Aptos"/>
                <a:cs typeface="Aptos"/>
              </a:defRPr>
            </a:lvl5pPr>
            <a:lvl6pPr algn="l">
              <a:defRPr sz="1538" b="1">
                <a:solidFill>
                  <a:srgbClr val="007E87"/>
                </a:solidFill>
                <a:latin typeface="Aptos"/>
                <a:ea typeface="Aptos"/>
                <a:cs typeface="Aptos"/>
              </a:defRPr>
            </a:lvl6pPr>
            <a:lvl7pPr algn="l">
              <a:defRPr sz="1538" b="1">
                <a:solidFill>
                  <a:srgbClr val="007E87"/>
                </a:solidFill>
                <a:latin typeface="Aptos"/>
                <a:ea typeface="Aptos"/>
                <a:cs typeface="Aptos"/>
              </a:defRPr>
            </a:lvl7pPr>
            <a:lvl8pPr algn="l">
              <a:defRPr sz="1538" b="1">
                <a:solidFill>
                  <a:srgbClr val="007E87"/>
                </a:solidFill>
                <a:latin typeface="Aptos"/>
                <a:ea typeface="Aptos"/>
                <a:cs typeface="Aptos"/>
              </a:defRPr>
            </a:lvl8pPr>
            <a:lvl9pPr algn="l">
              <a:defRPr sz="1538" b="1">
                <a:solidFill>
                  <a:srgbClr val="007E87"/>
                </a:solidFill>
                <a:latin typeface="Aptos"/>
                <a:ea typeface="Aptos"/>
                <a:cs typeface="Aptos"/>
              </a:defRPr>
            </a:lvl9pPr>
          </a:lstStyle>
          <a:p xmlns:a="http://schemas.openxmlformats.org/drawingml/2006/main">
            <a:pPr algn="l">
              <a:defRPr sz="1538" b="1">
                <a:solidFill>
                  <a:srgbClr val="007E87"/>
                </a:solidFill>
                <a:latin typeface="Aptos"/>
                <a:ea typeface="Aptos"/>
                <a:cs typeface="Aptos"/>
              </a:defRPr>
            </a:pPr>
            <a:r>
              <a:rPr sz="1538" b="1">
                <a:solidFill>
                  <a:srgbClr val="007E87"/>
                </a:solidFill>
                <a:latin typeface="Aptos"/>
                <a:ea typeface="Aptos"/>
                <a:cs typeface="Aptos"/>
              </a:rPr>
              <a:t>What happens after a false alarm?</a:t>
            </a:r>
          </a:p>
        </p:txBody>
      </p:sp>
      <p:sp>
        <p:nvSpPr>
          <p:cNvPr id="12" name="Users can report a mistake. Administrators can review events and manage URL exce">
            <a:extLst xmlns:a="http://schemas.openxmlformats.org/drawingml/2006/main">
              <a:ext uri="{FF2B5EF4-FFF2-40B4-BE49-F238E27FC236}">
                <a16:creationId xmlns:a16="http://schemas.microsoft.com/office/drawing/2014/main" id="{F8A3C464-97E0-4A54-ADFE-28DA4BD99B78}"/>
              </a:ext>
            </a:extLst>
          </p:cNvPr>
          <p:cNvSpPr>
            <a:spLocks xmlns:a="http://schemas.openxmlformats.org/drawingml/2006/main" noGrp="1"/>
          </p:cNvSpPr>
          <p:nvPr/>
        </p:nvSpPr>
        <p:spPr>
          <a:xfrm xmlns:a="http://schemas.openxmlformats.org/drawingml/2006/main">
            <a:off x="6477000" y="2647950"/>
            <a:ext cx="51816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388" b="0">
                <a:solidFill>
                  <a:srgbClr val="4D6076"/>
                </a:solidFill>
                <a:latin typeface="Aptos"/>
                <a:ea typeface="Aptos"/>
                <a:cs typeface="Aptos"/>
              </a:defRPr>
            </a:defPPr>
            <a:lvl1pPr algn="l">
              <a:defRPr sz="1388" b="0">
                <a:solidFill>
                  <a:srgbClr val="4D6076"/>
                </a:solidFill>
                <a:latin typeface="Aptos"/>
                <a:ea typeface="Aptos"/>
                <a:cs typeface="Aptos"/>
              </a:defRPr>
            </a:lvl1pPr>
            <a:lvl2pPr algn="l">
              <a:defRPr sz="1388" b="0">
                <a:solidFill>
                  <a:srgbClr val="4D6076"/>
                </a:solidFill>
                <a:latin typeface="Aptos"/>
                <a:ea typeface="Aptos"/>
                <a:cs typeface="Aptos"/>
              </a:defRPr>
            </a:lvl2pPr>
            <a:lvl3pPr algn="l">
              <a:defRPr sz="1388" b="0">
                <a:solidFill>
                  <a:srgbClr val="4D6076"/>
                </a:solidFill>
                <a:latin typeface="Aptos"/>
                <a:ea typeface="Aptos"/>
                <a:cs typeface="Aptos"/>
              </a:defRPr>
            </a:lvl3pPr>
            <a:lvl4pPr algn="l">
              <a:defRPr sz="1388" b="0">
                <a:solidFill>
                  <a:srgbClr val="4D6076"/>
                </a:solidFill>
                <a:latin typeface="Aptos"/>
                <a:ea typeface="Aptos"/>
                <a:cs typeface="Aptos"/>
              </a:defRPr>
            </a:lvl4pPr>
            <a:lvl5pPr algn="l">
              <a:defRPr sz="1388" b="0">
                <a:solidFill>
                  <a:srgbClr val="4D6076"/>
                </a:solidFill>
                <a:latin typeface="Aptos"/>
                <a:ea typeface="Aptos"/>
                <a:cs typeface="Aptos"/>
              </a:defRPr>
            </a:lvl5pPr>
            <a:lvl6pPr algn="l">
              <a:defRPr sz="1388" b="0">
                <a:solidFill>
                  <a:srgbClr val="4D6076"/>
                </a:solidFill>
                <a:latin typeface="Aptos"/>
                <a:ea typeface="Aptos"/>
                <a:cs typeface="Aptos"/>
              </a:defRPr>
            </a:lvl6pPr>
            <a:lvl7pPr algn="l">
              <a:defRPr sz="1388" b="0">
                <a:solidFill>
                  <a:srgbClr val="4D6076"/>
                </a:solidFill>
                <a:latin typeface="Aptos"/>
                <a:ea typeface="Aptos"/>
                <a:cs typeface="Aptos"/>
              </a:defRPr>
            </a:lvl7pPr>
            <a:lvl8pPr algn="l">
              <a:defRPr sz="1388" b="0">
                <a:solidFill>
                  <a:srgbClr val="4D6076"/>
                </a:solidFill>
                <a:latin typeface="Aptos"/>
                <a:ea typeface="Aptos"/>
                <a:cs typeface="Aptos"/>
              </a:defRPr>
            </a:lvl8pPr>
            <a:lvl9pPr algn="l">
              <a:defRPr sz="1388" b="0">
                <a:solidFill>
                  <a:srgbClr val="4D6076"/>
                </a:solidFill>
                <a:latin typeface="Aptos"/>
                <a:ea typeface="Aptos"/>
                <a:cs typeface="Aptos"/>
              </a:defRPr>
            </a:lvl9pPr>
          </a:lstStyle>
          <a:p xmlns:a="http://schemas.openxmlformats.org/drawingml/2006/main">
            <a:pPr algn="l">
              <a:defRPr sz="1388" b="0">
                <a:solidFill>
                  <a:srgbClr val="4D6076"/>
                </a:solidFill>
                <a:latin typeface="Aptos"/>
                <a:ea typeface="Aptos"/>
                <a:cs typeface="Aptos"/>
              </a:defRPr>
            </a:pPr>
            <a:r>
              <a:rPr sz="1388" b="0">
                <a:solidFill>
                  <a:srgbClr val="4D6076"/>
                </a:solidFill>
                <a:latin typeface="Aptos"/>
                <a:ea typeface="Aptos"/>
                <a:cs typeface="Aptos"/>
              </a:rPr>
              <a:t>Users can report a mistake. Administrators can review events and manage URL exceptions.</a:t>
            </a:r>
          </a:p>
        </p:txBody>
      </p:sp>
      <p:sp>
        <p:nvSpPr>
          <p:cNvPr id="13" name="">
            <a:extLst xmlns:a="http://schemas.openxmlformats.org/drawingml/2006/main">
              <a:ext uri="{FF2B5EF4-FFF2-40B4-BE49-F238E27FC236}">
                <a16:creationId xmlns:a16="http://schemas.microsoft.com/office/drawing/2014/main" id="{8503132F-8A57-4671-8191-3DE4277E6958}"/>
              </a:ext>
            </a:extLst>
          </p:cNvPr>
          <p:cNvSpPr>
            <a:spLocks xmlns:a="http://schemas.openxmlformats.org/drawingml/2006/main" noGrp="1"/>
          </p:cNvSpPr>
          <p:nvPr/>
        </p:nvSpPr>
        <p:spPr>
          <a:xfrm xmlns:a="http://schemas.openxmlformats.org/drawingml/2006/main">
            <a:off x="533400" y="3438525"/>
            <a:ext cx="5181600" cy="0"/>
          </a:xfrm>
          <a:prstGeom xmlns:a="http://schemas.openxmlformats.org/drawingml/2006/main" prst="line">
            <a:avLst/>
          </a:prstGeom>
          <a:noFill xmlns:a="http://schemas.openxmlformats.org/drawingml/2006/main"/>
          <a:ln xmlns:a="http://schemas.openxmlformats.org/drawingml/2006/main" w="9525">
            <a:solidFill>
              <a:srgbClr val="D4DDEC"/>
            </a:solidFill>
          </a:ln>
        </p:spPr>
      </p:sp>
      <p:sp>
        <p:nvSpPr>
          <p:cNvPr id="14" name="Can we exclude internal applications?">
            <a:extLst xmlns:a="http://schemas.openxmlformats.org/drawingml/2006/main">
              <a:ext uri="{FF2B5EF4-FFF2-40B4-BE49-F238E27FC236}">
                <a16:creationId xmlns:a16="http://schemas.microsoft.com/office/drawing/2014/main" id="{8189AF96-EF51-4C26-82DC-B0F94B9E6987}"/>
              </a:ext>
            </a:extLst>
          </p:cNvPr>
          <p:cNvSpPr>
            <a:spLocks xmlns:a="http://schemas.openxmlformats.org/drawingml/2006/main" noGrp="1"/>
          </p:cNvSpPr>
          <p:nvPr/>
        </p:nvSpPr>
        <p:spPr>
          <a:xfrm xmlns:a="http://schemas.openxmlformats.org/drawingml/2006/main">
            <a:off x="533400" y="3543300"/>
            <a:ext cx="51816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38" b="1">
                <a:solidFill>
                  <a:srgbClr val="003EA5"/>
                </a:solidFill>
                <a:latin typeface="Aptos"/>
                <a:ea typeface="Aptos"/>
                <a:cs typeface="Aptos"/>
              </a:defRPr>
            </a:defPPr>
            <a:lvl1pPr algn="l">
              <a:defRPr sz="1538" b="1">
                <a:solidFill>
                  <a:srgbClr val="003EA5"/>
                </a:solidFill>
                <a:latin typeface="Aptos"/>
                <a:ea typeface="Aptos"/>
                <a:cs typeface="Aptos"/>
              </a:defRPr>
            </a:lvl1pPr>
            <a:lvl2pPr algn="l">
              <a:defRPr sz="1538" b="1">
                <a:solidFill>
                  <a:srgbClr val="003EA5"/>
                </a:solidFill>
                <a:latin typeface="Aptos"/>
                <a:ea typeface="Aptos"/>
                <a:cs typeface="Aptos"/>
              </a:defRPr>
            </a:lvl2pPr>
            <a:lvl3pPr algn="l">
              <a:defRPr sz="1538" b="1">
                <a:solidFill>
                  <a:srgbClr val="003EA5"/>
                </a:solidFill>
                <a:latin typeface="Aptos"/>
                <a:ea typeface="Aptos"/>
                <a:cs typeface="Aptos"/>
              </a:defRPr>
            </a:lvl3pPr>
            <a:lvl4pPr algn="l">
              <a:defRPr sz="1538" b="1">
                <a:solidFill>
                  <a:srgbClr val="003EA5"/>
                </a:solidFill>
                <a:latin typeface="Aptos"/>
                <a:ea typeface="Aptos"/>
                <a:cs typeface="Aptos"/>
              </a:defRPr>
            </a:lvl4pPr>
            <a:lvl5pPr algn="l">
              <a:defRPr sz="1538" b="1">
                <a:solidFill>
                  <a:srgbClr val="003EA5"/>
                </a:solidFill>
                <a:latin typeface="Aptos"/>
                <a:ea typeface="Aptos"/>
                <a:cs typeface="Aptos"/>
              </a:defRPr>
            </a:lvl5pPr>
            <a:lvl6pPr algn="l">
              <a:defRPr sz="1538" b="1">
                <a:solidFill>
                  <a:srgbClr val="003EA5"/>
                </a:solidFill>
                <a:latin typeface="Aptos"/>
                <a:ea typeface="Aptos"/>
                <a:cs typeface="Aptos"/>
              </a:defRPr>
            </a:lvl6pPr>
            <a:lvl7pPr algn="l">
              <a:defRPr sz="1538" b="1">
                <a:solidFill>
                  <a:srgbClr val="003EA5"/>
                </a:solidFill>
                <a:latin typeface="Aptos"/>
                <a:ea typeface="Aptos"/>
                <a:cs typeface="Aptos"/>
              </a:defRPr>
            </a:lvl7pPr>
            <a:lvl8pPr algn="l">
              <a:defRPr sz="1538" b="1">
                <a:solidFill>
                  <a:srgbClr val="003EA5"/>
                </a:solidFill>
                <a:latin typeface="Aptos"/>
                <a:ea typeface="Aptos"/>
                <a:cs typeface="Aptos"/>
              </a:defRPr>
            </a:lvl8pPr>
            <a:lvl9pPr algn="l">
              <a:defRPr sz="1538" b="1">
                <a:solidFill>
                  <a:srgbClr val="003EA5"/>
                </a:solidFill>
                <a:latin typeface="Aptos"/>
                <a:ea typeface="Aptos"/>
                <a:cs typeface="Aptos"/>
              </a:defRPr>
            </a:lvl9pPr>
          </a:lstStyle>
          <a:p xmlns:a="http://schemas.openxmlformats.org/drawingml/2006/main">
            <a:pPr algn="l">
              <a:defRPr sz="1538" b="1">
                <a:solidFill>
                  <a:srgbClr val="003EA5"/>
                </a:solidFill>
                <a:latin typeface="Aptos"/>
                <a:ea typeface="Aptos"/>
                <a:cs typeface="Aptos"/>
              </a:defRPr>
            </a:pPr>
            <a:r>
              <a:rPr sz="1538" b="1">
                <a:solidFill>
                  <a:srgbClr val="003EA5"/>
                </a:solidFill>
                <a:latin typeface="Aptos"/>
                <a:ea typeface="Aptos"/>
                <a:cs typeface="Aptos"/>
              </a:rPr>
              <a:t>Can we exclude internal applications?</a:t>
            </a:r>
          </a:p>
        </p:txBody>
      </p:sp>
      <p:sp>
        <p:nvSpPr>
          <p:cNvPr id="15" name="Internal-domain exclusions are available. Agree them during deployment planning.">
            <a:extLst xmlns:a="http://schemas.openxmlformats.org/drawingml/2006/main">
              <a:ext uri="{FF2B5EF4-FFF2-40B4-BE49-F238E27FC236}">
                <a16:creationId xmlns:a16="http://schemas.microsoft.com/office/drawing/2014/main" id="{5F55C86B-C31F-41F3-8398-7EA747887E7B}"/>
              </a:ext>
            </a:extLst>
          </p:cNvPr>
          <p:cNvSpPr>
            <a:spLocks xmlns:a="http://schemas.openxmlformats.org/drawingml/2006/main" noGrp="1"/>
          </p:cNvSpPr>
          <p:nvPr/>
        </p:nvSpPr>
        <p:spPr>
          <a:xfrm xmlns:a="http://schemas.openxmlformats.org/drawingml/2006/main">
            <a:off x="533400" y="3924300"/>
            <a:ext cx="51816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388" b="0">
                <a:solidFill>
                  <a:srgbClr val="4D6076"/>
                </a:solidFill>
                <a:latin typeface="Aptos"/>
                <a:ea typeface="Aptos"/>
                <a:cs typeface="Aptos"/>
              </a:defRPr>
            </a:defPPr>
            <a:lvl1pPr algn="l">
              <a:defRPr sz="1388" b="0">
                <a:solidFill>
                  <a:srgbClr val="4D6076"/>
                </a:solidFill>
                <a:latin typeface="Aptos"/>
                <a:ea typeface="Aptos"/>
                <a:cs typeface="Aptos"/>
              </a:defRPr>
            </a:lvl1pPr>
            <a:lvl2pPr algn="l">
              <a:defRPr sz="1388" b="0">
                <a:solidFill>
                  <a:srgbClr val="4D6076"/>
                </a:solidFill>
                <a:latin typeface="Aptos"/>
                <a:ea typeface="Aptos"/>
                <a:cs typeface="Aptos"/>
              </a:defRPr>
            </a:lvl2pPr>
            <a:lvl3pPr algn="l">
              <a:defRPr sz="1388" b="0">
                <a:solidFill>
                  <a:srgbClr val="4D6076"/>
                </a:solidFill>
                <a:latin typeface="Aptos"/>
                <a:ea typeface="Aptos"/>
                <a:cs typeface="Aptos"/>
              </a:defRPr>
            </a:lvl3pPr>
            <a:lvl4pPr algn="l">
              <a:defRPr sz="1388" b="0">
                <a:solidFill>
                  <a:srgbClr val="4D6076"/>
                </a:solidFill>
                <a:latin typeface="Aptos"/>
                <a:ea typeface="Aptos"/>
                <a:cs typeface="Aptos"/>
              </a:defRPr>
            </a:lvl4pPr>
            <a:lvl5pPr algn="l">
              <a:defRPr sz="1388" b="0">
                <a:solidFill>
                  <a:srgbClr val="4D6076"/>
                </a:solidFill>
                <a:latin typeface="Aptos"/>
                <a:ea typeface="Aptos"/>
                <a:cs typeface="Aptos"/>
              </a:defRPr>
            </a:lvl5pPr>
            <a:lvl6pPr algn="l">
              <a:defRPr sz="1388" b="0">
                <a:solidFill>
                  <a:srgbClr val="4D6076"/>
                </a:solidFill>
                <a:latin typeface="Aptos"/>
                <a:ea typeface="Aptos"/>
                <a:cs typeface="Aptos"/>
              </a:defRPr>
            </a:lvl6pPr>
            <a:lvl7pPr algn="l">
              <a:defRPr sz="1388" b="0">
                <a:solidFill>
                  <a:srgbClr val="4D6076"/>
                </a:solidFill>
                <a:latin typeface="Aptos"/>
                <a:ea typeface="Aptos"/>
                <a:cs typeface="Aptos"/>
              </a:defRPr>
            </a:lvl7pPr>
            <a:lvl8pPr algn="l">
              <a:defRPr sz="1388" b="0">
                <a:solidFill>
                  <a:srgbClr val="4D6076"/>
                </a:solidFill>
                <a:latin typeface="Aptos"/>
                <a:ea typeface="Aptos"/>
                <a:cs typeface="Aptos"/>
              </a:defRPr>
            </a:lvl8pPr>
            <a:lvl9pPr algn="l">
              <a:defRPr sz="1388" b="0">
                <a:solidFill>
                  <a:srgbClr val="4D6076"/>
                </a:solidFill>
                <a:latin typeface="Aptos"/>
                <a:ea typeface="Aptos"/>
                <a:cs typeface="Aptos"/>
              </a:defRPr>
            </a:lvl9pPr>
          </a:lstStyle>
          <a:p xmlns:a="http://schemas.openxmlformats.org/drawingml/2006/main">
            <a:pPr algn="l">
              <a:defRPr sz="1388" b="0">
                <a:solidFill>
                  <a:srgbClr val="4D6076"/>
                </a:solidFill>
                <a:latin typeface="Aptos"/>
                <a:ea typeface="Aptos"/>
                <a:cs typeface="Aptos"/>
              </a:defRPr>
            </a:pPr>
            <a:r>
              <a:rPr sz="1388" b="0">
                <a:solidFill>
                  <a:srgbClr val="4D6076"/>
                </a:solidFill>
                <a:latin typeface="Aptos"/>
                <a:ea typeface="Aptos"/>
                <a:cs typeface="Aptos"/>
              </a:rPr>
              <a:t>Internal-domain exclusions are available. Agree them during deployment planning.</a:t>
            </a:r>
          </a:p>
        </p:txBody>
      </p:sp>
      <p:sp>
        <p:nvSpPr>
          <p:cNvPr id="16" name="">
            <a:extLst xmlns:a="http://schemas.openxmlformats.org/drawingml/2006/main">
              <a:ext uri="{FF2B5EF4-FFF2-40B4-BE49-F238E27FC236}">
                <a16:creationId xmlns:a16="http://schemas.microsoft.com/office/drawing/2014/main" id="{FE6B6EC0-7175-4D07-A2A5-5DF9E88E0E5A}"/>
              </a:ext>
            </a:extLst>
          </p:cNvPr>
          <p:cNvSpPr>
            <a:spLocks xmlns:a="http://schemas.openxmlformats.org/drawingml/2006/main" noGrp="1"/>
          </p:cNvSpPr>
          <p:nvPr/>
        </p:nvSpPr>
        <p:spPr>
          <a:xfrm xmlns:a="http://schemas.openxmlformats.org/drawingml/2006/main">
            <a:off x="6477000" y="3438525"/>
            <a:ext cx="5181600" cy="0"/>
          </a:xfrm>
          <a:prstGeom xmlns:a="http://schemas.openxmlformats.org/drawingml/2006/main" prst="line">
            <a:avLst/>
          </a:prstGeom>
          <a:noFill xmlns:a="http://schemas.openxmlformats.org/drawingml/2006/main"/>
          <a:ln xmlns:a="http://schemas.openxmlformats.org/drawingml/2006/main" w="9525">
            <a:solidFill>
              <a:srgbClr val="D4DDEC"/>
            </a:solidFill>
          </a:ln>
        </p:spPr>
      </p:sp>
      <p:sp>
        <p:nvSpPr>
          <p:cNvPr id="17" name="Will managers see normal browsing?">
            <a:extLst xmlns:a="http://schemas.openxmlformats.org/drawingml/2006/main">
              <a:ext uri="{FF2B5EF4-FFF2-40B4-BE49-F238E27FC236}">
                <a16:creationId xmlns:a16="http://schemas.microsoft.com/office/drawing/2014/main" id="{E6DD8C48-128C-4A1B-9FE9-9F9AF4651645}"/>
              </a:ext>
            </a:extLst>
          </p:cNvPr>
          <p:cNvSpPr>
            <a:spLocks xmlns:a="http://schemas.openxmlformats.org/drawingml/2006/main" noGrp="1"/>
          </p:cNvSpPr>
          <p:nvPr/>
        </p:nvSpPr>
        <p:spPr>
          <a:xfrm xmlns:a="http://schemas.openxmlformats.org/drawingml/2006/main">
            <a:off x="6477000" y="3543300"/>
            <a:ext cx="51816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38" b="1">
                <a:solidFill>
                  <a:srgbClr val="007E87"/>
                </a:solidFill>
                <a:latin typeface="Aptos"/>
                <a:ea typeface="Aptos"/>
                <a:cs typeface="Aptos"/>
              </a:defRPr>
            </a:defPPr>
            <a:lvl1pPr algn="l">
              <a:defRPr sz="1538" b="1">
                <a:solidFill>
                  <a:srgbClr val="007E87"/>
                </a:solidFill>
                <a:latin typeface="Aptos"/>
                <a:ea typeface="Aptos"/>
                <a:cs typeface="Aptos"/>
              </a:defRPr>
            </a:lvl1pPr>
            <a:lvl2pPr algn="l">
              <a:defRPr sz="1538" b="1">
                <a:solidFill>
                  <a:srgbClr val="007E87"/>
                </a:solidFill>
                <a:latin typeface="Aptos"/>
                <a:ea typeface="Aptos"/>
                <a:cs typeface="Aptos"/>
              </a:defRPr>
            </a:lvl2pPr>
            <a:lvl3pPr algn="l">
              <a:defRPr sz="1538" b="1">
                <a:solidFill>
                  <a:srgbClr val="007E87"/>
                </a:solidFill>
                <a:latin typeface="Aptos"/>
                <a:ea typeface="Aptos"/>
                <a:cs typeface="Aptos"/>
              </a:defRPr>
            </a:lvl3pPr>
            <a:lvl4pPr algn="l">
              <a:defRPr sz="1538" b="1">
                <a:solidFill>
                  <a:srgbClr val="007E87"/>
                </a:solidFill>
                <a:latin typeface="Aptos"/>
                <a:ea typeface="Aptos"/>
                <a:cs typeface="Aptos"/>
              </a:defRPr>
            </a:lvl4pPr>
            <a:lvl5pPr algn="l">
              <a:defRPr sz="1538" b="1">
                <a:solidFill>
                  <a:srgbClr val="007E87"/>
                </a:solidFill>
                <a:latin typeface="Aptos"/>
                <a:ea typeface="Aptos"/>
                <a:cs typeface="Aptos"/>
              </a:defRPr>
            </a:lvl5pPr>
            <a:lvl6pPr algn="l">
              <a:defRPr sz="1538" b="1">
                <a:solidFill>
                  <a:srgbClr val="007E87"/>
                </a:solidFill>
                <a:latin typeface="Aptos"/>
                <a:ea typeface="Aptos"/>
                <a:cs typeface="Aptos"/>
              </a:defRPr>
            </a:lvl6pPr>
            <a:lvl7pPr algn="l">
              <a:defRPr sz="1538" b="1">
                <a:solidFill>
                  <a:srgbClr val="007E87"/>
                </a:solidFill>
                <a:latin typeface="Aptos"/>
                <a:ea typeface="Aptos"/>
                <a:cs typeface="Aptos"/>
              </a:defRPr>
            </a:lvl7pPr>
            <a:lvl8pPr algn="l">
              <a:defRPr sz="1538" b="1">
                <a:solidFill>
                  <a:srgbClr val="007E87"/>
                </a:solidFill>
                <a:latin typeface="Aptos"/>
                <a:ea typeface="Aptos"/>
                <a:cs typeface="Aptos"/>
              </a:defRPr>
            </a:lvl8pPr>
            <a:lvl9pPr algn="l">
              <a:defRPr sz="1538" b="1">
                <a:solidFill>
                  <a:srgbClr val="007E87"/>
                </a:solidFill>
                <a:latin typeface="Aptos"/>
                <a:ea typeface="Aptos"/>
                <a:cs typeface="Aptos"/>
              </a:defRPr>
            </a:lvl9pPr>
          </a:lstStyle>
          <a:p xmlns:a="http://schemas.openxmlformats.org/drawingml/2006/main">
            <a:pPr algn="l">
              <a:defRPr sz="1538" b="1">
                <a:solidFill>
                  <a:srgbClr val="007E87"/>
                </a:solidFill>
                <a:latin typeface="Aptos"/>
                <a:ea typeface="Aptos"/>
                <a:cs typeface="Aptos"/>
              </a:defRPr>
            </a:pPr>
            <a:r>
              <a:rPr sz="1538" b="1">
                <a:solidFill>
                  <a:srgbClr val="007E87"/>
                </a:solidFill>
                <a:latin typeface="Aptos"/>
                <a:ea typeface="Aptos"/>
                <a:cs typeface="Aptos"/>
              </a:rPr>
              <a:t>Will managers see normal browsing?</a:t>
            </a:r>
          </a:p>
        </p:txBody>
      </p:sp>
      <p:sp>
        <p:nvSpPr>
          <p:cNvPr id="18" name="The product does not provide a routine browsing-history feed. Flagged incidents ">
            <a:extLst xmlns:a="http://schemas.openxmlformats.org/drawingml/2006/main">
              <a:ext uri="{FF2B5EF4-FFF2-40B4-BE49-F238E27FC236}">
                <a16:creationId xmlns:a16="http://schemas.microsoft.com/office/drawing/2014/main" id="{99902274-9F26-4573-8559-6F766F31CA7D}"/>
              </a:ext>
            </a:extLst>
          </p:cNvPr>
          <p:cNvSpPr>
            <a:spLocks xmlns:a="http://schemas.openxmlformats.org/drawingml/2006/main" noGrp="1"/>
          </p:cNvSpPr>
          <p:nvPr/>
        </p:nvSpPr>
        <p:spPr>
          <a:xfrm xmlns:a="http://schemas.openxmlformats.org/drawingml/2006/main">
            <a:off x="6477000" y="3924300"/>
            <a:ext cx="51816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388" b="0">
                <a:solidFill>
                  <a:srgbClr val="4D6076"/>
                </a:solidFill>
                <a:latin typeface="Aptos"/>
                <a:ea typeface="Aptos"/>
                <a:cs typeface="Aptos"/>
              </a:defRPr>
            </a:defPPr>
            <a:lvl1pPr algn="l">
              <a:defRPr sz="1388" b="0">
                <a:solidFill>
                  <a:srgbClr val="4D6076"/>
                </a:solidFill>
                <a:latin typeface="Aptos"/>
                <a:ea typeface="Aptos"/>
                <a:cs typeface="Aptos"/>
              </a:defRPr>
            </a:lvl1pPr>
            <a:lvl2pPr algn="l">
              <a:defRPr sz="1388" b="0">
                <a:solidFill>
                  <a:srgbClr val="4D6076"/>
                </a:solidFill>
                <a:latin typeface="Aptos"/>
                <a:ea typeface="Aptos"/>
                <a:cs typeface="Aptos"/>
              </a:defRPr>
            </a:lvl2pPr>
            <a:lvl3pPr algn="l">
              <a:defRPr sz="1388" b="0">
                <a:solidFill>
                  <a:srgbClr val="4D6076"/>
                </a:solidFill>
                <a:latin typeface="Aptos"/>
                <a:ea typeface="Aptos"/>
                <a:cs typeface="Aptos"/>
              </a:defRPr>
            </a:lvl3pPr>
            <a:lvl4pPr algn="l">
              <a:defRPr sz="1388" b="0">
                <a:solidFill>
                  <a:srgbClr val="4D6076"/>
                </a:solidFill>
                <a:latin typeface="Aptos"/>
                <a:ea typeface="Aptos"/>
                <a:cs typeface="Aptos"/>
              </a:defRPr>
            </a:lvl4pPr>
            <a:lvl5pPr algn="l">
              <a:defRPr sz="1388" b="0">
                <a:solidFill>
                  <a:srgbClr val="4D6076"/>
                </a:solidFill>
                <a:latin typeface="Aptos"/>
                <a:ea typeface="Aptos"/>
                <a:cs typeface="Aptos"/>
              </a:defRPr>
            </a:lvl5pPr>
            <a:lvl6pPr algn="l">
              <a:defRPr sz="1388" b="0">
                <a:solidFill>
                  <a:srgbClr val="4D6076"/>
                </a:solidFill>
                <a:latin typeface="Aptos"/>
                <a:ea typeface="Aptos"/>
                <a:cs typeface="Aptos"/>
              </a:defRPr>
            </a:lvl6pPr>
            <a:lvl7pPr algn="l">
              <a:defRPr sz="1388" b="0">
                <a:solidFill>
                  <a:srgbClr val="4D6076"/>
                </a:solidFill>
                <a:latin typeface="Aptos"/>
                <a:ea typeface="Aptos"/>
                <a:cs typeface="Aptos"/>
              </a:defRPr>
            </a:lvl7pPr>
            <a:lvl8pPr algn="l">
              <a:defRPr sz="1388" b="0">
                <a:solidFill>
                  <a:srgbClr val="4D6076"/>
                </a:solidFill>
                <a:latin typeface="Aptos"/>
                <a:ea typeface="Aptos"/>
                <a:cs typeface="Aptos"/>
              </a:defRPr>
            </a:lvl8pPr>
            <a:lvl9pPr algn="l">
              <a:defRPr sz="1388" b="0">
                <a:solidFill>
                  <a:srgbClr val="4D6076"/>
                </a:solidFill>
                <a:latin typeface="Aptos"/>
                <a:ea typeface="Aptos"/>
                <a:cs typeface="Aptos"/>
              </a:defRPr>
            </a:lvl9pPr>
          </a:lstStyle>
          <a:p xmlns:a="http://schemas.openxmlformats.org/drawingml/2006/main">
            <a:pPr algn="l">
              <a:defRPr sz="1388" b="0">
                <a:solidFill>
                  <a:srgbClr val="4D6076"/>
                </a:solidFill>
                <a:latin typeface="Aptos"/>
                <a:ea typeface="Aptos"/>
                <a:cs typeface="Aptos"/>
              </a:defRPr>
            </a:pPr>
            <a:r>
              <a:rPr sz="1388" b="0">
                <a:solidFill>
                  <a:srgbClr val="4D6076"/>
                </a:solidFill>
                <a:latin typeface="Aptos"/>
                <a:ea typeface="Aptos"/>
                <a:cs typeface="Aptos"/>
              </a:rPr>
              <a:t>The product does not provide a routine browsing-history feed. Flagged incidents and technical data have defined handling.</a:t>
            </a:r>
          </a:p>
        </p:txBody>
      </p:sp>
      <p:sp>
        <p:nvSpPr>
          <p:cNvPr id="19" name="">
            <a:extLst xmlns:a="http://schemas.openxmlformats.org/drawingml/2006/main">
              <a:ext uri="{FF2B5EF4-FFF2-40B4-BE49-F238E27FC236}">
                <a16:creationId xmlns:a16="http://schemas.microsoft.com/office/drawing/2014/main" id="{D802A8FE-2649-49E6-B524-BE44DB05F3C7}"/>
              </a:ext>
            </a:extLst>
          </p:cNvPr>
          <p:cNvSpPr>
            <a:spLocks xmlns:a="http://schemas.openxmlformats.org/drawingml/2006/main" noGrp="1"/>
          </p:cNvSpPr>
          <p:nvPr/>
        </p:nvSpPr>
        <p:spPr>
          <a:xfrm xmlns:a="http://schemas.openxmlformats.org/drawingml/2006/main">
            <a:off x="533400" y="4714875"/>
            <a:ext cx="5181600" cy="0"/>
          </a:xfrm>
          <a:prstGeom xmlns:a="http://schemas.openxmlformats.org/drawingml/2006/main" prst="line">
            <a:avLst/>
          </a:prstGeom>
          <a:noFill xmlns:a="http://schemas.openxmlformats.org/drawingml/2006/main"/>
          <a:ln xmlns:a="http://schemas.openxmlformats.org/drawingml/2006/main" w="9525">
            <a:solidFill>
              <a:srgbClr val="D4DDEC"/>
            </a:solidFill>
          </a:ln>
        </p:spPr>
      </p:sp>
      <p:sp>
        <p:nvSpPr>
          <p:cNvPr id="20" name="Do we need a new server?">
            <a:extLst xmlns:a="http://schemas.openxmlformats.org/drawingml/2006/main">
              <a:ext uri="{FF2B5EF4-FFF2-40B4-BE49-F238E27FC236}">
                <a16:creationId xmlns:a16="http://schemas.microsoft.com/office/drawing/2014/main" id="{24331DDE-5B58-4697-878C-80CB20DF2489}"/>
              </a:ext>
            </a:extLst>
          </p:cNvPr>
          <p:cNvSpPr>
            <a:spLocks xmlns:a="http://schemas.openxmlformats.org/drawingml/2006/main" noGrp="1"/>
          </p:cNvSpPr>
          <p:nvPr/>
        </p:nvSpPr>
        <p:spPr>
          <a:xfrm xmlns:a="http://schemas.openxmlformats.org/drawingml/2006/main">
            <a:off x="533400" y="4819650"/>
            <a:ext cx="51816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38" b="1">
                <a:solidFill>
                  <a:srgbClr val="003EA5"/>
                </a:solidFill>
                <a:latin typeface="Aptos"/>
                <a:ea typeface="Aptos"/>
                <a:cs typeface="Aptos"/>
              </a:defRPr>
            </a:defPPr>
            <a:lvl1pPr algn="l">
              <a:defRPr sz="1538" b="1">
                <a:solidFill>
                  <a:srgbClr val="003EA5"/>
                </a:solidFill>
                <a:latin typeface="Aptos"/>
                <a:ea typeface="Aptos"/>
                <a:cs typeface="Aptos"/>
              </a:defRPr>
            </a:lvl1pPr>
            <a:lvl2pPr algn="l">
              <a:defRPr sz="1538" b="1">
                <a:solidFill>
                  <a:srgbClr val="003EA5"/>
                </a:solidFill>
                <a:latin typeface="Aptos"/>
                <a:ea typeface="Aptos"/>
                <a:cs typeface="Aptos"/>
              </a:defRPr>
            </a:lvl2pPr>
            <a:lvl3pPr algn="l">
              <a:defRPr sz="1538" b="1">
                <a:solidFill>
                  <a:srgbClr val="003EA5"/>
                </a:solidFill>
                <a:latin typeface="Aptos"/>
                <a:ea typeface="Aptos"/>
                <a:cs typeface="Aptos"/>
              </a:defRPr>
            </a:lvl3pPr>
            <a:lvl4pPr algn="l">
              <a:defRPr sz="1538" b="1">
                <a:solidFill>
                  <a:srgbClr val="003EA5"/>
                </a:solidFill>
                <a:latin typeface="Aptos"/>
                <a:ea typeface="Aptos"/>
                <a:cs typeface="Aptos"/>
              </a:defRPr>
            </a:lvl4pPr>
            <a:lvl5pPr algn="l">
              <a:defRPr sz="1538" b="1">
                <a:solidFill>
                  <a:srgbClr val="003EA5"/>
                </a:solidFill>
                <a:latin typeface="Aptos"/>
                <a:ea typeface="Aptos"/>
                <a:cs typeface="Aptos"/>
              </a:defRPr>
            </a:lvl5pPr>
            <a:lvl6pPr algn="l">
              <a:defRPr sz="1538" b="1">
                <a:solidFill>
                  <a:srgbClr val="003EA5"/>
                </a:solidFill>
                <a:latin typeface="Aptos"/>
                <a:ea typeface="Aptos"/>
                <a:cs typeface="Aptos"/>
              </a:defRPr>
            </a:lvl6pPr>
            <a:lvl7pPr algn="l">
              <a:defRPr sz="1538" b="1">
                <a:solidFill>
                  <a:srgbClr val="003EA5"/>
                </a:solidFill>
                <a:latin typeface="Aptos"/>
                <a:ea typeface="Aptos"/>
                <a:cs typeface="Aptos"/>
              </a:defRPr>
            </a:lvl7pPr>
            <a:lvl8pPr algn="l">
              <a:defRPr sz="1538" b="1">
                <a:solidFill>
                  <a:srgbClr val="003EA5"/>
                </a:solidFill>
                <a:latin typeface="Aptos"/>
                <a:ea typeface="Aptos"/>
                <a:cs typeface="Aptos"/>
              </a:defRPr>
            </a:lvl8pPr>
            <a:lvl9pPr algn="l">
              <a:defRPr sz="1538" b="1">
                <a:solidFill>
                  <a:srgbClr val="003EA5"/>
                </a:solidFill>
                <a:latin typeface="Aptos"/>
                <a:ea typeface="Aptos"/>
                <a:cs typeface="Aptos"/>
              </a:defRPr>
            </a:lvl9pPr>
          </a:lstStyle>
          <a:p xmlns:a="http://schemas.openxmlformats.org/drawingml/2006/main">
            <a:pPr algn="l">
              <a:defRPr sz="1538" b="1">
                <a:solidFill>
                  <a:srgbClr val="003EA5"/>
                </a:solidFill>
                <a:latin typeface="Aptos"/>
                <a:ea typeface="Aptos"/>
                <a:cs typeface="Aptos"/>
              </a:defRPr>
            </a:pPr>
            <a:r>
              <a:rPr sz="1538" b="1">
                <a:solidFill>
                  <a:srgbClr val="003EA5"/>
                </a:solidFill>
                <a:latin typeface="Aptos"/>
                <a:ea typeface="Aptos"/>
                <a:cs typeface="Aptos"/>
              </a:rPr>
              <a:t>Do we need a new server?</a:t>
            </a:r>
          </a:p>
        </p:txBody>
      </p:sp>
      <p:sp>
        <p:nvSpPr>
          <p:cNvPr id="21" name="No on-premise infrastructure is required. The extension and cloud console still ">
            <a:extLst xmlns:a="http://schemas.openxmlformats.org/drawingml/2006/main">
              <a:ext uri="{FF2B5EF4-FFF2-40B4-BE49-F238E27FC236}">
                <a16:creationId xmlns:a16="http://schemas.microsoft.com/office/drawing/2014/main" id="{56E9F706-0B31-41B4-BCC3-79996214F7F6}"/>
              </a:ext>
            </a:extLst>
          </p:cNvPr>
          <p:cNvSpPr>
            <a:spLocks xmlns:a="http://schemas.openxmlformats.org/drawingml/2006/main" noGrp="1"/>
          </p:cNvSpPr>
          <p:nvPr/>
        </p:nvSpPr>
        <p:spPr>
          <a:xfrm xmlns:a="http://schemas.openxmlformats.org/drawingml/2006/main">
            <a:off x="533400" y="5200650"/>
            <a:ext cx="51816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388" b="0">
                <a:solidFill>
                  <a:srgbClr val="4D6076"/>
                </a:solidFill>
                <a:latin typeface="Aptos"/>
                <a:ea typeface="Aptos"/>
                <a:cs typeface="Aptos"/>
              </a:defRPr>
            </a:defPPr>
            <a:lvl1pPr algn="l">
              <a:defRPr sz="1388" b="0">
                <a:solidFill>
                  <a:srgbClr val="4D6076"/>
                </a:solidFill>
                <a:latin typeface="Aptos"/>
                <a:ea typeface="Aptos"/>
                <a:cs typeface="Aptos"/>
              </a:defRPr>
            </a:lvl1pPr>
            <a:lvl2pPr algn="l">
              <a:defRPr sz="1388" b="0">
                <a:solidFill>
                  <a:srgbClr val="4D6076"/>
                </a:solidFill>
                <a:latin typeface="Aptos"/>
                <a:ea typeface="Aptos"/>
                <a:cs typeface="Aptos"/>
              </a:defRPr>
            </a:lvl2pPr>
            <a:lvl3pPr algn="l">
              <a:defRPr sz="1388" b="0">
                <a:solidFill>
                  <a:srgbClr val="4D6076"/>
                </a:solidFill>
                <a:latin typeface="Aptos"/>
                <a:ea typeface="Aptos"/>
                <a:cs typeface="Aptos"/>
              </a:defRPr>
            </a:lvl3pPr>
            <a:lvl4pPr algn="l">
              <a:defRPr sz="1388" b="0">
                <a:solidFill>
                  <a:srgbClr val="4D6076"/>
                </a:solidFill>
                <a:latin typeface="Aptos"/>
                <a:ea typeface="Aptos"/>
                <a:cs typeface="Aptos"/>
              </a:defRPr>
            </a:lvl4pPr>
            <a:lvl5pPr algn="l">
              <a:defRPr sz="1388" b="0">
                <a:solidFill>
                  <a:srgbClr val="4D6076"/>
                </a:solidFill>
                <a:latin typeface="Aptos"/>
                <a:ea typeface="Aptos"/>
                <a:cs typeface="Aptos"/>
              </a:defRPr>
            </a:lvl5pPr>
            <a:lvl6pPr algn="l">
              <a:defRPr sz="1388" b="0">
                <a:solidFill>
                  <a:srgbClr val="4D6076"/>
                </a:solidFill>
                <a:latin typeface="Aptos"/>
                <a:ea typeface="Aptos"/>
                <a:cs typeface="Aptos"/>
              </a:defRPr>
            </a:lvl6pPr>
            <a:lvl7pPr algn="l">
              <a:defRPr sz="1388" b="0">
                <a:solidFill>
                  <a:srgbClr val="4D6076"/>
                </a:solidFill>
                <a:latin typeface="Aptos"/>
                <a:ea typeface="Aptos"/>
                <a:cs typeface="Aptos"/>
              </a:defRPr>
            </a:lvl7pPr>
            <a:lvl8pPr algn="l">
              <a:defRPr sz="1388" b="0">
                <a:solidFill>
                  <a:srgbClr val="4D6076"/>
                </a:solidFill>
                <a:latin typeface="Aptos"/>
                <a:ea typeface="Aptos"/>
                <a:cs typeface="Aptos"/>
              </a:defRPr>
            </a:lvl8pPr>
            <a:lvl9pPr algn="l">
              <a:defRPr sz="1388" b="0">
                <a:solidFill>
                  <a:srgbClr val="4D6076"/>
                </a:solidFill>
                <a:latin typeface="Aptos"/>
                <a:ea typeface="Aptos"/>
                <a:cs typeface="Aptos"/>
              </a:defRPr>
            </a:lvl9pPr>
          </a:lstStyle>
          <a:p xmlns:a="http://schemas.openxmlformats.org/drawingml/2006/main">
            <a:pPr algn="l">
              <a:defRPr sz="1388" b="0">
                <a:solidFill>
                  <a:srgbClr val="4D6076"/>
                </a:solidFill>
                <a:latin typeface="Aptos"/>
                <a:ea typeface="Aptos"/>
                <a:cs typeface="Aptos"/>
              </a:defRPr>
            </a:pPr>
            <a:r>
              <a:rPr sz="1388" b="0">
                <a:solidFill>
                  <a:srgbClr val="4D6076"/>
                </a:solidFill>
                <a:latin typeface="Aptos"/>
                <a:ea typeface="Aptos"/>
                <a:cs typeface="Aptos"/>
              </a:rPr>
              <a:t>No on-premise infrastructure is required. The extension and cloud console still need our deployment approval.</a:t>
            </a:r>
          </a:p>
        </p:txBody>
      </p:sp>
      <p:sp>
        <p:nvSpPr>
          <p:cNvPr id="22" name="">
            <a:extLst xmlns:a="http://schemas.openxmlformats.org/drawingml/2006/main">
              <a:ext uri="{FF2B5EF4-FFF2-40B4-BE49-F238E27FC236}">
                <a16:creationId xmlns:a16="http://schemas.microsoft.com/office/drawing/2014/main" id="{EB2A89C3-ECE0-4970-AB3E-E27BC6405217}"/>
              </a:ext>
            </a:extLst>
          </p:cNvPr>
          <p:cNvSpPr>
            <a:spLocks xmlns:a="http://schemas.openxmlformats.org/drawingml/2006/main" noGrp="1"/>
          </p:cNvSpPr>
          <p:nvPr/>
        </p:nvSpPr>
        <p:spPr>
          <a:xfrm xmlns:a="http://schemas.openxmlformats.org/drawingml/2006/main">
            <a:off x="6477000" y="4714875"/>
            <a:ext cx="5181600" cy="0"/>
          </a:xfrm>
          <a:prstGeom xmlns:a="http://schemas.openxmlformats.org/drawingml/2006/main" prst="line">
            <a:avLst/>
          </a:prstGeom>
          <a:noFill xmlns:a="http://schemas.openxmlformats.org/drawingml/2006/main"/>
          <a:ln xmlns:a="http://schemas.openxmlformats.org/drawingml/2006/main" w="9525">
            <a:solidFill>
              <a:srgbClr val="D4DDEC"/>
            </a:solidFill>
          </a:ln>
        </p:spPr>
      </p:sp>
      <p:sp>
        <p:nvSpPr>
          <p:cNvPr id="23" name="How do we choose policies and plans?">
            <a:extLst xmlns:a="http://schemas.openxmlformats.org/drawingml/2006/main">
              <a:ext uri="{FF2B5EF4-FFF2-40B4-BE49-F238E27FC236}">
                <a16:creationId xmlns:a16="http://schemas.microsoft.com/office/drawing/2014/main" id="{F85F89B3-923B-492E-B589-33B572C3CC5F}"/>
              </a:ext>
            </a:extLst>
          </p:cNvPr>
          <p:cNvSpPr>
            <a:spLocks xmlns:a="http://schemas.openxmlformats.org/drawingml/2006/main" noGrp="1"/>
          </p:cNvSpPr>
          <p:nvPr/>
        </p:nvSpPr>
        <p:spPr>
          <a:xfrm xmlns:a="http://schemas.openxmlformats.org/drawingml/2006/main">
            <a:off x="6477000" y="4819650"/>
            <a:ext cx="51816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38" b="1">
                <a:solidFill>
                  <a:srgbClr val="007E87"/>
                </a:solidFill>
                <a:latin typeface="Aptos"/>
                <a:ea typeface="Aptos"/>
                <a:cs typeface="Aptos"/>
              </a:defRPr>
            </a:defPPr>
            <a:lvl1pPr algn="l">
              <a:defRPr sz="1538" b="1">
                <a:solidFill>
                  <a:srgbClr val="007E87"/>
                </a:solidFill>
                <a:latin typeface="Aptos"/>
                <a:ea typeface="Aptos"/>
                <a:cs typeface="Aptos"/>
              </a:defRPr>
            </a:lvl1pPr>
            <a:lvl2pPr algn="l">
              <a:defRPr sz="1538" b="1">
                <a:solidFill>
                  <a:srgbClr val="007E87"/>
                </a:solidFill>
                <a:latin typeface="Aptos"/>
                <a:ea typeface="Aptos"/>
                <a:cs typeface="Aptos"/>
              </a:defRPr>
            </a:lvl2pPr>
            <a:lvl3pPr algn="l">
              <a:defRPr sz="1538" b="1">
                <a:solidFill>
                  <a:srgbClr val="007E87"/>
                </a:solidFill>
                <a:latin typeface="Aptos"/>
                <a:ea typeface="Aptos"/>
                <a:cs typeface="Aptos"/>
              </a:defRPr>
            </a:lvl3pPr>
            <a:lvl4pPr algn="l">
              <a:defRPr sz="1538" b="1">
                <a:solidFill>
                  <a:srgbClr val="007E87"/>
                </a:solidFill>
                <a:latin typeface="Aptos"/>
                <a:ea typeface="Aptos"/>
                <a:cs typeface="Aptos"/>
              </a:defRPr>
            </a:lvl4pPr>
            <a:lvl5pPr algn="l">
              <a:defRPr sz="1538" b="1">
                <a:solidFill>
                  <a:srgbClr val="007E87"/>
                </a:solidFill>
                <a:latin typeface="Aptos"/>
                <a:ea typeface="Aptos"/>
                <a:cs typeface="Aptos"/>
              </a:defRPr>
            </a:lvl5pPr>
            <a:lvl6pPr algn="l">
              <a:defRPr sz="1538" b="1">
                <a:solidFill>
                  <a:srgbClr val="007E87"/>
                </a:solidFill>
                <a:latin typeface="Aptos"/>
                <a:ea typeface="Aptos"/>
                <a:cs typeface="Aptos"/>
              </a:defRPr>
            </a:lvl6pPr>
            <a:lvl7pPr algn="l">
              <a:defRPr sz="1538" b="1">
                <a:solidFill>
                  <a:srgbClr val="007E87"/>
                </a:solidFill>
                <a:latin typeface="Aptos"/>
                <a:ea typeface="Aptos"/>
                <a:cs typeface="Aptos"/>
              </a:defRPr>
            </a:lvl7pPr>
            <a:lvl8pPr algn="l">
              <a:defRPr sz="1538" b="1">
                <a:solidFill>
                  <a:srgbClr val="007E87"/>
                </a:solidFill>
                <a:latin typeface="Aptos"/>
                <a:ea typeface="Aptos"/>
                <a:cs typeface="Aptos"/>
              </a:defRPr>
            </a:lvl8pPr>
            <a:lvl9pPr algn="l">
              <a:defRPr sz="1538" b="1">
                <a:solidFill>
                  <a:srgbClr val="007E87"/>
                </a:solidFill>
                <a:latin typeface="Aptos"/>
                <a:ea typeface="Aptos"/>
                <a:cs typeface="Aptos"/>
              </a:defRPr>
            </a:lvl9pPr>
          </a:lstStyle>
          <a:p xmlns:a="http://schemas.openxmlformats.org/drawingml/2006/main">
            <a:pPr algn="l">
              <a:defRPr sz="1538" b="1">
                <a:solidFill>
                  <a:srgbClr val="007E87"/>
                </a:solidFill>
                <a:latin typeface="Aptos"/>
                <a:ea typeface="Aptos"/>
                <a:cs typeface="Aptos"/>
              </a:defRPr>
            </a:pPr>
            <a:r>
              <a:rPr sz="1538" b="1">
                <a:solidFill>
                  <a:srgbClr val="007E87"/>
                </a:solidFill>
                <a:latin typeface="Aptos"/>
                <a:ea typeface="Aptos"/>
                <a:cs typeface="Aptos"/>
              </a:rPr>
              <a:t>How do we choose policies and plans?</a:t>
            </a:r>
          </a:p>
        </p:txBody>
      </p:sp>
      <p:sp>
        <p:nvSpPr>
          <p:cNvPr id="24" name="Match the plan and workspace controls to our actual browsers, safeguards and ope">
            <a:extLst xmlns:a="http://schemas.openxmlformats.org/drawingml/2006/main">
              <a:ext uri="{FF2B5EF4-FFF2-40B4-BE49-F238E27FC236}">
                <a16:creationId xmlns:a16="http://schemas.microsoft.com/office/drawing/2014/main" id="{6A2E25CB-94C5-4991-BF42-066B9CCEF248}"/>
              </a:ext>
            </a:extLst>
          </p:cNvPr>
          <p:cNvSpPr>
            <a:spLocks xmlns:a="http://schemas.openxmlformats.org/drawingml/2006/main" noGrp="1"/>
          </p:cNvSpPr>
          <p:nvPr/>
        </p:nvSpPr>
        <p:spPr>
          <a:xfrm xmlns:a="http://schemas.openxmlformats.org/drawingml/2006/main">
            <a:off x="6477000" y="5200650"/>
            <a:ext cx="51816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388" b="0">
                <a:solidFill>
                  <a:srgbClr val="4D6076"/>
                </a:solidFill>
                <a:latin typeface="Aptos"/>
                <a:ea typeface="Aptos"/>
                <a:cs typeface="Aptos"/>
              </a:defRPr>
            </a:defPPr>
            <a:lvl1pPr algn="l">
              <a:defRPr sz="1388" b="0">
                <a:solidFill>
                  <a:srgbClr val="4D6076"/>
                </a:solidFill>
                <a:latin typeface="Aptos"/>
                <a:ea typeface="Aptos"/>
                <a:cs typeface="Aptos"/>
              </a:defRPr>
            </a:lvl1pPr>
            <a:lvl2pPr algn="l">
              <a:defRPr sz="1388" b="0">
                <a:solidFill>
                  <a:srgbClr val="4D6076"/>
                </a:solidFill>
                <a:latin typeface="Aptos"/>
                <a:ea typeface="Aptos"/>
                <a:cs typeface="Aptos"/>
              </a:defRPr>
            </a:lvl2pPr>
            <a:lvl3pPr algn="l">
              <a:defRPr sz="1388" b="0">
                <a:solidFill>
                  <a:srgbClr val="4D6076"/>
                </a:solidFill>
                <a:latin typeface="Aptos"/>
                <a:ea typeface="Aptos"/>
                <a:cs typeface="Aptos"/>
              </a:defRPr>
            </a:lvl3pPr>
            <a:lvl4pPr algn="l">
              <a:defRPr sz="1388" b="0">
                <a:solidFill>
                  <a:srgbClr val="4D6076"/>
                </a:solidFill>
                <a:latin typeface="Aptos"/>
                <a:ea typeface="Aptos"/>
                <a:cs typeface="Aptos"/>
              </a:defRPr>
            </a:lvl4pPr>
            <a:lvl5pPr algn="l">
              <a:defRPr sz="1388" b="0">
                <a:solidFill>
                  <a:srgbClr val="4D6076"/>
                </a:solidFill>
                <a:latin typeface="Aptos"/>
                <a:ea typeface="Aptos"/>
                <a:cs typeface="Aptos"/>
              </a:defRPr>
            </a:lvl5pPr>
            <a:lvl6pPr algn="l">
              <a:defRPr sz="1388" b="0">
                <a:solidFill>
                  <a:srgbClr val="4D6076"/>
                </a:solidFill>
                <a:latin typeface="Aptos"/>
                <a:ea typeface="Aptos"/>
                <a:cs typeface="Aptos"/>
              </a:defRPr>
            </a:lvl6pPr>
            <a:lvl7pPr algn="l">
              <a:defRPr sz="1388" b="0">
                <a:solidFill>
                  <a:srgbClr val="4D6076"/>
                </a:solidFill>
                <a:latin typeface="Aptos"/>
                <a:ea typeface="Aptos"/>
                <a:cs typeface="Aptos"/>
              </a:defRPr>
            </a:lvl7pPr>
            <a:lvl8pPr algn="l">
              <a:defRPr sz="1388" b="0">
                <a:solidFill>
                  <a:srgbClr val="4D6076"/>
                </a:solidFill>
                <a:latin typeface="Aptos"/>
                <a:ea typeface="Aptos"/>
                <a:cs typeface="Aptos"/>
              </a:defRPr>
            </a:lvl8pPr>
            <a:lvl9pPr algn="l">
              <a:defRPr sz="1388" b="0">
                <a:solidFill>
                  <a:srgbClr val="4D6076"/>
                </a:solidFill>
                <a:latin typeface="Aptos"/>
                <a:ea typeface="Aptos"/>
                <a:cs typeface="Aptos"/>
              </a:defRPr>
            </a:lvl9pPr>
          </a:lstStyle>
          <a:p xmlns:a="http://schemas.openxmlformats.org/drawingml/2006/main">
            <a:pPr algn="l">
              <a:defRPr sz="1388" b="0">
                <a:solidFill>
                  <a:srgbClr val="4D6076"/>
                </a:solidFill>
                <a:latin typeface="Aptos"/>
                <a:ea typeface="Aptos"/>
                <a:cs typeface="Aptos"/>
              </a:defRPr>
            </a:pPr>
            <a:r>
              <a:rPr sz="1388" b="0">
                <a:solidFill>
                  <a:srgbClr val="4D6076"/>
                </a:solidFill>
                <a:latin typeface="Aptos"/>
                <a:ea typeface="Aptos"/>
                <a:cs typeface="Aptos"/>
              </a:rPr>
              <a:t>Match the plan and workspace controls to our actual browsers, safeguards and operational requirements.</a:t>
            </a:r>
          </a:p>
        </p:txBody>
      </p:sp>
    </p:spTree>
    <p:extLst>
      <p:ext uri="{BB962C8B-B14F-4D97-AF65-F5344CB8AC3E}">
        <p14:creationId xmlns:p14="http://schemas.microsoft.com/office/powerpoint/2010/main" val="83901225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SafeToOpen</dc:creator>
  <lastModifiedBy>Walnut Exporter</lastModifiedBy>
  <dc:title>SafeToOpen Browser Security – Business Briefing</dc:title>
  <dcterms:created xsi:type="dcterms:W3CDTF">2026-10-23T20:04:21.0550000Z</dcterms:created>
  <dcterms:modified xsi:type="dcterms:W3CDTF">2026-10-23T20:04:21.0550000Z</dcterms:modified>
</coreProperties>
</file>